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71"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4A4CD-4A33-4054-8F8B-517CE16D3B33}" v="1" dt="2024-08-28T04:11:5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Anderson" userId="bce8d8c94b1367a0" providerId="LiveId" clId="{F3C4A4CD-4A33-4054-8F8B-517CE16D3B33}"/>
    <pc:docChg chg="modSld">
      <pc:chgData name="Jennifer Anderson" userId="bce8d8c94b1367a0" providerId="LiveId" clId="{F3C4A4CD-4A33-4054-8F8B-517CE16D3B33}" dt="2024-08-28T04:12:18.907" v="21" actId="20577"/>
      <pc:docMkLst>
        <pc:docMk/>
      </pc:docMkLst>
      <pc:sldChg chg="modSp mod">
        <pc:chgData name="Jennifer Anderson" userId="bce8d8c94b1367a0" providerId="LiveId" clId="{F3C4A4CD-4A33-4054-8F8B-517CE16D3B33}" dt="2024-08-28T04:10:21.237" v="0" actId="20577"/>
        <pc:sldMkLst>
          <pc:docMk/>
          <pc:sldMk cId="2635479097" sldId="264"/>
        </pc:sldMkLst>
        <pc:spChg chg="mod">
          <ac:chgData name="Jennifer Anderson" userId="bce8d8c94b1367a0" providerId="LiveId" clId="{F3C4A4CD-4A33-4054-8F8B-517CE16D3B33}" dt="2024-08-28T04:10:21.237" v="0" actId="20577"/>
          <ac:spMkLst>
            <pc:docMk/>
            <pc:sldMk cId="2635479097" sldId="264"/>
            <ac:spMk id="2" creationId="{4966AF1E-3529-F665-DCE9-666BC1B73A73}"/>
          </ac:spMkLst>
        </pc:spChg>
      </pc:sldChg>
      <pc:sldChg chg="modSp mod">
        <pc:chgData name="Jennifer Anderson" userId="bce8d8c94b1367a0" providerId="LiveId" clId="{F3C4A4CD-4A33-4054-8F8B-517CE16D3B33}" dt="2024-08-28T04:12:18.907" v="21" actId="20577"/>
        <pc:sldMkLst>
          <pc:docMk/>
          <pc:sldMk cId="186214738" sldId="273"/>
        </pc:sldMkLst>
        <pc:spChg chg="mod">
          <ac:chgData name="Jennifer Anderson" userId="bce8d8c94b1367a0" providerId="LiveId" clId="{F3C4A4CD-4A33-4054-8F8B-517CE16D3B33}" dt="2024-08-28T04:12:18.907" v="21" actId="20577"/>
          <ac:spMkLst>
            <pc:docMk/>
            <pc:sldMk cId="186214738" sldId="273"/>
            <ac:spMk id="4" creationId="{B3647E73-9795-11D9-CD04-223A9D9E7DD1}"/>
          </ac:spMkLst>
        </pc:spChg>
        <pc:graphicFrameChg chg="mod">
          <ac:chgData name="Jennifer Anderson" userId="bce8d8c94b1367a0" providerId="LiveId" clId="{F3C4A4CD-4A33-4054-8F8B-517CE16D3B33}" dt="2024-08-28T04:11:55.634" v="1" actId="20577"/>
          <ac:graphicFrameMkLst>
            <pc:docMk/>
            <pc:sldMk cId="186214738" sldId="273"/>
            <ac:graphicFrameMk id="5" creationId="{09F82D38-FB9C-0C1C-2854-B2A740216ADB}"/>
          </ac:graphicFrameMkLst>
        </pc:graphicFrame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www.google.com/search?q=grieving+process&amp;sca_esv=913c3f239684e9b6&amp;sca_upv=1&amp;sxsrf=ADLYWIKr_uLMnL8fo9vP9hr7TGsgBM_puA%3A1719268627329&amp;source=hp&amp;ei=E_V5ZuKzEr7HkPIP6fqI6AI&amp;iflsig=AL9hbdgAAAAAZnoDIzMgd1y2avASU5qlCGs1fXNReknU&amp;oq=gri&amp;gs_lp=Egdnd3Mtd2l6IgNncmkqAggAMgoQIxiABBgnGIoFMhkQLhiABBixAxhDGIMBGMcBGIoFGI4FGK8BMg4QLhiABBjHARiOBRivATIKEAAYgAQYQxiKBTIQEC4YgAQYsQMYQxiDARiKBTIKEAAYgAQYQxiKBTIKEAAYgAQYQxiKBTIQEAAYgAQYsQMYQxiDARiKBTIKEAAYgAQYQxiKBTIQEAAYgAQYsQMYQxiDARiKBUjWF1AAWNwEcAB4AJABAJgBf6ABzgKqAQMxLjK4AQHIAQD4AQGYAgOgAsIEwgIEECMYJ8ICFhAuGIAEGLEDGNEDGEMYgwEYxwEYigXCAgsQABiABBixAxiDAcICCBAAGIAEGLEDwgINEAAYgAQYsQMYQxiKBcICDhAuGIAEGLEDGIMBGIoFwgIREC4YgAQYsQMY0QMYgwEYxwHCAhAQLhiABBjRAxhDGMcBGIoFmAMAkgcHMS4xLjAuMaAH1So&amp;sclient=gws-wiz"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google.com/search?q=grieving+process&amp;sca_esv=913c3f239684e9b6&amp;sca_upv=1&amp;sxsrf=ADLYWIKr_uLMnL8fo9vP9hr7TGsgBM_puA%3A1719268627329&amp;source=hp&amp;ei=E_V5ZuKzEr7HkPIP6fqI6AI&amp;iflsig=AL9hbdgAAAAAZnoDIzMgd1y2avASU5qlCGs1fXNReknU&amp;oq=gri&amp;gs_lp=Egdnd3Mtd2l6IgNncmkqAggAMgoQIxiABBgnGIoFMhkQLhiABBixAxhDGIMBGMcBGIoFGI4FGK8BMg4QLhiABBjHARiOBRivATIKEAAYgAQYQxiKBTIQEC4YgAQYsQMYQxiDARiKBTIKEAAYgAQYQxiKBTIKEAAYgAQYQxiKBTIQEAAYgAQYsQMYQxiDARiKBTIKEAAYgAQYQxiKBTIQEAAYgAQYsQMYQxiDARiKBUjWF1AAWNwEcAB4AJABAJgBf6ABzgKqAQMxLjK4AQHIAQD4AQGYAgOgAsIEwgIEECMYJ8ICFhAuGIAEGLEDGNEDGEMYgwEYxwEYigXCAgsQABiABBixAxiDAcICCBAAGIAEGLEDwgINEAAYgAQYsQMYQxiKBcICDhAuGIAEGLEDGIMBGIoFwgIREC4YgAQYsQMY0QMYgwEYxwHCAhAQLhiABBjRAxhDGMcBGIoFmAMAkgcHMS4xLjAuMaAH1So&amp;sclient=gws-wiz"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6749A-A58E-4D9D-98D7-7A6626F9AB85}"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9FCB8AAF-BE2D-4528-8DFE-B96071A1A339}">
      <dgm:prSet/>
      <dgm:spPr/>
      <dgm:t>
        <a:bodyPr/>
        <a:lstStyle/>
        <a:p>
          <a:r>
            <a:rPr lang="en-US"/>
            <a:t>Heal</a:t>
          </a:r>
        </a:p>
      </dgm:t>
    </dgm:pt>
    <dgm:pt modelId="{2E580C44-C6BB-49F3-B254-45A5DA30DEB0}" type="parTrans" cxnId="{3C58F964-985B-4DAF-8BCE-F9F27AABE0F2}">
      <dgm:prSet/>
      <dgm:spPr/>
      <dgm:t>
        <a:bodyPr/>
        <a:lstStyle/>
        <a:p>
          <a:endParaRPr lang="en-US"/>
        </a:p>
      </dgm:t>
    </dgm:pt>
    <dgm:pt modelId="{EEA3C1F1-360C-42A6-A576-F798A30A5C0F}" type="sibTrans" cxnId="{3C58F964-985B-4DAF-8BCE-F9F27AABE0F2}">
      <dgm:prSet/>
      <dgm:spPr/>
      <dgm:t>
        <a:bodyPr/>
        <a:lstStyle/>
        <a:p>
          <a:endParaRPr lang="en-US"/>
        </a:p>
      </dgm:t>
    </dgm:pt>
    <dgm:pt modelId="{CDD027CB-0B07-4723-8439-1D47D33F791D}">
      <dgm:prSet/>
      <dgm:spPr/>
      <dgm:t>
        <a:bodyPr/>
        <a:lstStyle/>
        <a:p>
          <a:r>
            <a:rPr lang="en-US"/>
            <a:t>Heal yourself</a:t>
          </a:r>
        </a:p>
      </dgm:t>
    </dgm:pt>
    <dgm:pt modelId="{CC5DACA1-7667-4F7E-BCEC-C45D75E30C22}" type="parTrans" cxnId="{495A37A5-B088-45D1-ADBB-A2B5426D571C}">
      <dgm:prSet/>
      <dgm:spPr/>
      <dgm:t>
        <a:bodyPr/>
        <a:lstStyle/>
        <a:p>
          <a:endParaRPr lang="en-US"/>
        </a:p>
      </dgm:t>
    </dgm:pt>
    <dgm:pt modelId="{7A3C5725-48B4-48D2-A227-E6355E397276}" type="sibTrans" cxnId="{495A37A5-B088-45D1-ADBB-A2B5426D571C}">
      <dgm:prSet/>
      <dgm:spPr/>
      <dgm:t>
        <a:bodyPr/>
        <a:lstStyle/>
        <a:p>
          <a:endParaRPr lang="en-US"/>
        </a:p>
      </dgm:t>
    </dgm:pt>
    <dgm:pt modelId="{91CDC161-0DBF-4FC8-AB75-23B3E5D2CF74}">
      <dgm:prSet/>
      <dgm:spPr/>
      <dgm:t>
        <a:bodyPr/>
        <a:lstStyle/>
        <a:p>
          <a:r>
            <a:rPr lang="en-US" dirty="0"/>
            <a:t>Heal</a:t>
          </a:r>
        </a:p>
      </dgm:t>
    </dgm:pt>
    <dgm:pt modelId="{8B3C13CE-8C12-4500-B8EC-9E93EB9ECE9A}" type="parTrans" cxnId="{0C7225E9-3BC5-4C95-9B31-3E87F73B5147}">
      <dgm:prSet/>
      <dgm:spPr/>
      <dgm:t>
        <a:bodyPr/>
        <a:lstStyle/>
        <a:p>
          <a:endParaRPr lang="en-US"/>
        </a:p>
      </dgm:t>
    </dgm:pt>
    <dgm:pt modelId="{BB58E74A-B23F-4A64-9C66-5883AAAA8176}" type="sibTrans" cxnId="{0C7225E9-3BC5-4C95-9B31-3E87F73B5147}">
      <dgm:prSet/>
      <dgm:spPr/>
      <dgm:t>
        <a:bodyPr/>
        <a:lstStyle/>
        <a:p>
          <a:endParaRPr lang="en-US"/>
        </a:p>
      </dgm:t>
    </dgm:pt>
    <dgm:pt modelId="{81FBCB6D-793D-4D75-BD4E-F520DC77713B}">
      <dgm:prSet/>
      <dgm:spPr/>
      <dgm:t>
        <a:bodyPr/>
        <a:lstStyle/>
        <a:p>
          <a:r>
            <a:rPr lang="en-US" dirty="0"/>
            <a:t>Heal from your past relationship</a:t>
          </a:r>
        </a:p>
      </dgm:t>
    </dgm:pt>
    <dgm:pt modelId="{651AF9D0-65DD-4247-806C-FCBE34270DFD}" type="parTrans" cxnId="{C057B490-FE2A-4957-8684-6E6DA6BFD521}">
      <dgm:prSet/>
      <dgm:spPr/>
      <dgm:t>
        <a:bodyPr/>
        <a:lstStyle/>
        <a:p>
          <a:endParaRPr lang="en-US"/>
        </a:p>
      </dgm:t>
    </dgm:pt>
    <dgm:pt modelId="{3D5A671D-4183-4394-A463-D45A67CB8D46}" type="sibTrans" cxnId="{C057B490-FE2A-4957-8684-6E6DA6BFD521}">
      <dgm:prSet/>
      <dgm:spPr/>
      <dgm:t>
        <a:bodyPr/>
        <a:lstStyle/>
        <a:p>
          <a:endParaRPr lang="en-US"/>
        </a:p>
      </dgm:t>
    </dgm:pt>
    <dgm:pt modelId="{CB1497FF-DF08-4187-98A1-3CE978DF7023}">
      <dgm:prSet/>
      <dgm:spPr/>
      <dgm:t>
        <a:bodyPr/>
        <a:lstStyle/>
        <a:p>
          <a:r>
            <a:rPr lang="en-US"/>
            <a:t>Nurture</a:t>
          </a:r>
        </a:p>
      </dgm:t>
    </dgm:pt>
    <dgm:pt modelId="{02AC859A-EDA1-4589-A200-425060216A8E}" type="parTrans" cxnId="{E513ED7F-DE7B-4FC7-847B-7FA0A80FD1F9}">
      <dgm:prSet/>
      <dgm:spPr/>
      <dgm:t>
        <a:bodyPr/>
        <a:lstStyle/>
        <a:p>
          <a:endParaRPr lang="en-US"/>
        </a:p>
      </dgm:t>
    </dgm:pt>
    <dgm:pt modelId="{623B78FD-4E36-46AE-95A3-25FC833A4537}" type="sibTrans" cxnId="{E513ED7F-DE7B-4FC7-847B-7FA0A80FD1F9}">
      <dgm:prSet/>
      <dgm:spPr/>
      <dgm:t>
        <a:bodyPr/>
        <a:lstStyle/>
        <a:p>
          <a:endParaRPr lang="en-US"/>
        </a:p>
      </dgm:t>
    </dgm:pt>
    <dgm:pt modelId="{3141AFF8-BC9D-45D7-A776-8B8917B19F33}">
      <dgm:prSet/>
      <dgm:spPr/>
      <dgm:t>
        <a:bodyPr/>
        <a:lstStyle/>
        <a:p>
          <a:r>
            <a:rPr lang="en-US"/>
            <a:t>Nurture new spouse and relationship</a:t>
          </a:r>
        </a:p>
      </dgm:t>
    </dgm:pt>
    <dgm:pt modelId="{23C59F6F-AF1C-4168-B779-73251037F7FA}" type="parTrans" cxnId="{6EF43855-521C-4200-B31D-402EBAFC8B23}">
      <dgm:prSet/>
      <dgm:spPr/>
      <dgm:t>
        <a:bodyPr/>
        <a:lstStyle/>
        <a:p>
          <a:endParaRPr lang="en-US"/>
        </a:p>
      </dgm:t>
    </dgm:pt>
    <dgm:pt modelId="{470AB39D-6C4D-4450-8799-54E1C615AA55}" type="sibTrans" cxnId="{6EF43855-521C-4200-B31D-402EBAFC8B23}">
      <dgm:prSet/>
      <dgm:spPr/>
      <dgm:t>
        <a:bodyPr/>
        <a:lstStyle/>
        <a:p>
          <a:endParaRPr lang="en-US"/>
        </a:p>
      </dgm:t>
    </dgm:pt>
    <dgm:pt modelId="{AE2F2ACC-E5C1-4B74-8470-6FDA144E6C4C}" type="pres">
      <dgm:prSet presAssocID="{BAF6749A-A58E-4D9D-98D7-7A6626F9AB85}" presName="linearFlow" presStyleCnt="0">
        <dgm:presLayoutVars>
          <dgm:dir/>
          <dgm:animLvl val="lvl"/>
          <dgm:resizeHandles val="exact"/>
        </dgm:presLayoutVars>
      </dgm:prSet>
      <dgm:spPr/>
    </dgm:pt>
    <dgm:pt modelId="{F26EC7F1-2445-422F-A9C3-8D57737669AA}" type="pres">
      <dgm:prSet presAssocID="{9FCB8AAF-BE2D-4528-8DFE-B96071A1A339}" presName="composite" presStyleCnt="0"/>
      <dgm:spPr/>
    </dgm:pt>
    <dgm:pt modelId="{ECFE8268-7467-44ED-87ED-4FAF666E1823}" type="pres">
      <dgm:prSet presAssocID="{9FCB8AAF-BE2D-4528-8DFE-B96071A1A339}" presName="parentText" presStyleLbl="alignNode1" presStyleIdx="0" presStyleCnt="3">
        <dgm:presLayoutVars>
          <dgm:chMax val="1"/>
          <dgm:bulletEnabled val="1"/>
        </dgm:presLayoutVars>
      </dgm:prSet>
      <dgm:spPr/>
    </dgm:pt>
    <dgm:pt modelId="{D23F0348-C5E1-421E-927D-A6773D580A39}" type="pres">
      <dgm:prSet presAssocID="{9FCB8AAF-BE2D-4528-8DFE-B96071A1A339}" presName="descendantText" presStyleLbl="alignAcc1" presStyleIdx="0" presStyleCnt="3">
        <dgm:presLayoutVars>
          <dgm:bulletEnabled val="1"/>
        </dgm:presLayoutVars>
      </dgm:prSet>
      <dgm:spPr/>
    </dgm:pt>
    <dgm:pt modelId="{0B373CFD-DCE5-48AA-ADE4-3121562A5237}" type="pres">
      <dgm:prSet presAssocID="{EEA3C1F1-360C-42A6-A576-F798A30A5C0F}" presName="sp" presStyleCnt="0"/>
      <dgm:spPr/>
    </dgm:pt>
    <dgm:pt modelId="{7C331E66-101E-41E5-A2DE-9FFD4E1D189C}" type="pres">
      <dgm:prSet presAssocID="{91CDC161-0DBF-4FC8-AB75-23B3E5D2CF74}" presName="composite" presStyleCnt="0"/>
      <dgm:spPr/>
    </dgm:pt>
    <dgm:pt modelId="{B5CD458D-68BE-4774-B8D3-62C8D8E924CD}" type="pres">
      <dgm:prSet presAssocID="{91CDC161-0DBF-4FC8-AB75-23B3E5D2CF74}" presName="parentText" presStyleLbl="alignNode1" presStyleIdx="1" presStyleCnt="3">
        <dgm:presLayoutVars>
          <dgm:chMax val="1"/>
          <dgm:bulletEnabled val="1"/>
        </dgm:presLayoutVars>
      </dgm:prSet>
      <dgm:spPr/>
    </dgm:pt>
    <dgm:pt modelId="{F81623B3-FC07-4553-8290-A8649FCEC4AA}" type="pres">
      <dgm:prSet presAssocID="{91CDC161-0DBF-4FC8-AB75-23B3E5D2CF74}" presName="descendantText" presStyleLbl="alignAcc1" presStyleIdx="1" presStyleCnt="3">
        <dgm:presLayoutVars>
          <dgm:bulletEnabled val="1"/>
        </dgm:presLayoutVars>
      </dgm:prSet>
      <dgm:spPr/>
    </dgm:pt>
    <dgm:pt modelId="{B326326C-A3A2-4F0B-BF23-C9C3F8D66A8B}" type="pres">
      <dgm:prSet presAssocID="{BB58E74A-B23F-4A64-9C66-5883AAAA8176}" presName="sp" presStyleCnt="0"/>
      <dgm:spPr/>
    </dgm:pt>
    <dgm:pt modelId="{52BE14FD-D430-4CC8-A128-9DA1BB73E05B}" type="pres">
      <dgm:prSet presAssocID="{CB1497FF-DF08-4187-98A1-3CE978DF7023}" presName="composite" presStyleCnt="0"/>
      <dgm:spPr/>
    </dgm:pt>
    <dgm:pt modelId="{DB436BA4-16EE-4A4A-B609-288A0DE31E83}" type="pres">
      <dgm:prSet presAssocID="{CB1497FF-DF08-4187-98A1-3CE978DF7023}" presName="parentText" presStyleLbl="alignNode1" presStyleIdx="2" presStyleCnt="3">
        <dgm:presLayoutVars>
          <dgm:chMax val="1"/>
          <dgm:bulletEnabled val="1"/>
        </dgm:presLayoutVars>
      </dgm:prSet>
      <dgm:spPr/>
    </dgm:pt>
    <dgm:pt modelId="{8B936772-2116-409A-B139-B69BE3F03DB8}" type="pres">
      <dgm:prSet presAssocID="{CB1497FF-DF08-4187-98A1-3CE978DF7023}" presName="descendantText" presStyleLbl="alignAcc1" presStyleIdx="2" presStyleCnt="3">
        <dgm:presLayoutVars>
          <dgm:bulletEnabled val="1"/>
        </dgm:presLayoutVars>
      </dgm:prSet>
      <dgm:spPr/>
    </dgm:pt>
  </dgm:ptLst>
  <dgm:cxnLst>
    <dgm:cxn modelId="{99A1220A-57EA-4CD3-ACF9-FCE5E175C34B}" type="presOf" srcId="{81FBCB6D-793D-4D75-BD4E-F520DC77713B}" destId="{F81623B3-FC07-4553-8290-A8649FCEC4AA}" srcOrd="0" destOrd="0" presId="urn:microsoft.com/office/officeart/2005/8/layout/chevron2"/>
    <dgm:cxn modelId="{6FC30E18-933A-461F-84EC-D892BEBAE59C}" type="presOf" srcId="{3141AFF8-BC9D-45D7-A776-8B8917B19F33}" destId="{8B936772-2116-409A-B139-B69BE3F03DB8}" srcOrd="0" destOrd="0" presId="urn:microsoft.com/office/officeart/2005/8/layout/chevron2"/>
    <dgm:cxn modelId="{E39E4329-B803-4787-B90F-2F84C888B868}" type="presOf" srcId="{9FCB8AAF-BE2D-4528-8DFE-B96071A1A339}" destId="{ECFE8268-7467-44ED-87ED-4FAF666E1823}" srcOrd="0" destOrd="0" presId="urn:microsoft.com/office/officeart/2005/8/layout/chevron2"/>
    <dgm:cxn modelId="{3C58F964-985B-4DAF-8BCE-F9F27AABE0F2}" srcId="{BAF6749A-A58E-4D9D-98D7-7A6626F9AB85}" destId="{9FCB8AAF-BE2D-4528-8DFE-B96071A1A339}" srcOrd="0" destOrd="0" parTransId="{2E580C44-C6BB-49F3-B254-45A5DA30DEB0}" sibTransId="{EEA3C1F1-360C-42A6-A576-F798A30A5C0F}"/>
    <dgm:cxn modelId="{6EF43855-521C-4200-B31D-402EBAFC8B23}" srcId="{CB1497FF-DF08-4187-98A1-3CE978DF7023}" destId="{3141AFF8-BC9D-45D7-A776-8B8917B19F33}" srcOrd="0" destOrd="0" parTransId="{23C59F6F-AF1C-4168-B779-73251037F7FA}" sibTransId="{470AB39D-6C4D-4450-8799-54E1C615AA55}"/>
    <dgm:cxn modelId="{E513ED7F-DE7B-4FC7-847B-7FA0A80FD1F9}" srcId="{BAF6749A-A58E-4D9D-98D7-7A6626F9AB85}" destId="{CB1497FF-DF08-4187-98A1-3CE978DF7023}" srcOrd="2" destOrd="0" parTransId="{02AC859A-EDA1-4589-A200-425060216A8E}" sibTransId="{623B78FD-4E36-46AE-95A3-25FC833A4537}"/>
    <dgm:cxn modelId="{C057B490-FE2A-4957-8684-6E6DA6BFD521}" srcId="{91CDC161-0DBF-4FC8-AB75-23B3E5D2CF74}" destId="{81FBCB6D-793D-4D75-BD4E-F520DC77713B}" srcOrd="0" destOrd="0" parTransId="{651AF9D0-65DD-4247-806C-FCBE34270DFD}" sibTransId="{3D5A671D-4183-4394-A463-D45A67CB8D46}"/>
    <dgm:cxn modelId="{47156E92-DADD-4171-86EF-DED0259AD0B6}" type="presOf" srcId="{CB1497FF-DF08-4187-98A1-3CE978DF7023}" destId="{DB436BA4-16EE-4A4A-B609-288A0DE31E83}" srcOrd="0" destOrd="0" presId="urn:microsoft.com/office/officeart/2005/8/layout/chevron2"/>
    <dgm:cxn modelId="{495A37A5-B088-45D1-ADBB-A2B5426D571C}" srcId="{9FCB8AAF-BE2D-4528-8DFE-B96071A1A339}" destId="{CDD027CB-0B07-4723-8439-1D47D33F791D}" srcOrd="0" destOrd="0" parTransId="{CC5DACA1-7667-4F7E-BCEC-C45D75E30C22}" sibTransId="{7A3C5725-48B4-48D2-A227-E6355E397276}"/>
    <dgm:cxn modelId="{DFA091B3-B4A7-4FB2-A08E-FE2FEBA5AC2F}" type="presOf" srcId="{BAF6749A-A58E-4D9D-98D7-7A6626F9AB85}" destId="{AE2F2ACC-E5C1-4B74-8470-6FDA144E6C4C}" srcOrd="0" destOrd="0" presId="urn:microsoft.com/office/officeart/2005/8/layout/chevron2"/>
    <dgm:cxn modelId="{2C0BE4E6-6AF1-4028-985D-07A854B10881}" type="presOf" srcId="{CDD027CB-0B07-4723-8439-1D47D33F791D}" destId="{D23F0348-C5E1-421E-927D-A6773D580A39}" srcOrd="0" destOrd="0" presId="urn:microsoft.com/office/officeart/2005/8/layout/chevron2"/>
    <dgm:cxn modelId="{0C7225E9-3BC5-4C95-9B31-3E87F73B5147}" srcId="{BAF6749A-A58E-4D9D-98D7-7A6626F9AB85}" destId="{91CDC161-0DBF-4FC8-AB75-23B3E5D2CF74}" srcOrd="1" destOrd="0" parTransId="{8B3C13CE-8C12-4500-B8EC-9E93EB9ECE9A}" sibTransId="{BB58E74A-B23F-4A64-9C66-5883AAAA8176}"/>
    <dgm:cxn modelId="{23286EEA-00AD-4D6E-A53B-36AF90D99EB8}" type="presOf" srcId="{91CDC161-0DBF-4FC8-AB75-23B3E5D2CF74}" destId="{B5CD458D-68BE-4774-B8D3-62C8D8E924CD}" srcOrd="0" destOrd="0" presId="urn:microsoft.com/office/officeart/2005/8/layout/chevron2"/>
    <dgm:cxn modelId="{DB3244EF-61A1-43C1-B001-A4CA0A42B7CC}" type="presParOf" srcId="{AE2F2ACC-E5C1-4B74-8470-6FDA144E6C4C}" destId="{F26EC7F1-2445-422F-A9C3-8D57737669AA}" srcOrd="0" destOrd="0" presId="urn:microsoft.com/office/officeart/2005/8/layout/chevron2"/>
    <dgm:cxn modelId="{AEC57F61-3FDF-40F8-9EC1-7D3D14BB4EC3}" type="presParOf" srcId="{F26EC7F1-2445-422F-A9C3-8D57737669AA}" destId="{ECFE8268-7467-44ED-87ED-4FAF666E1823}" srcOrd="0" destOrd="0" presId="urn:microsoft.com/office/officeart/2005/8/layout/chevron2"/>
    <dgm:cxn modelId="{4486DA4C-E48C-4F8B-A022-0200215A102C}" type="presParOf" srcId="{F26EC7F1-2445-422F-A9C3-8D57737669AA}" destId="{D23F0348-C5E1-421E-927D-A6773D580A39}" srcOrd="1" destOrd="0" presId="urn:microsoft.com/office/officeart/2005/8/layout/chevron2"/>
    <dgm:cxn modelId="{3A8731C0-150B-4F52-B2C4-F5ECE7FE42E8}" type="presParOf" srcId="{AE2F2ACC-E5C1-4B74-8470-6FDA144E6C4C}" destId="{0B373CFD-DCE5-48AA-ADE4-3121562A5237}" srcOrd="1" destOrd="0" presId="urn:microsoft.com/office/officeart/2005/8/layout/chevron2"/>
    <dgm:cxn modelId="{5DDA282A-6A65-4833-BBAF-DE4A6A54FA28}" type="presParOf" srcId="{AE2F2ACC-E5C1-4B74-8470-6FDA144E6C4C}" destId="{7C331E66-101E-41E5-A2DE-9FFD4E1D189C}" srcOrd="2" destOrd="0" presId="urn:microsoft.com/office/officeart/2005/8/layout/chevron2"/>
    <dgm:cxn modelId="{13A0E898-757B-4796-A935-016B3FC7A8F9}" type="presParOf" srcId="{7C331E66-101E-41E5-A2DE-9FFD4E1D189C}" destId="{B5CD458D-68BE-4774-B8D3-62C8D8E924CD}" srcOrd="0" destOrd="0" presId="urn:microsoft.com/office/officeart/2005/8/layout/chevron2"/>
    <dgm:cxn modelId="{616A34A2-B69B-4039-95CC-F1EEC1711B55}" type="presParOf" srcId="{7C331E66-101E-41E5-A2DE-9FFD4E1D189C}" destId="{F81623B3-FC07-4553-8290-A8649FCEC4AA}" srcOrd="1" destOrd="0" presId="urn:microsoft.com/office/officeart/2005/8/layout/chevron2"/>
    <dgm:cxn modelId="{0D01F06B-C7AD-4E69-8647-DD9B34360F24}" type="presParOf" srcId="{AE2F2ACC-E5C1-4B74-8470-6FDA144E6C4C}" destId="{B326326C-A3A2-4F0B-BF23-C9C3F8D66A8B}" srcOrd="3" destOrd="0" presId="urn:microsoft.com/office/officeart/2005/8/layout/chevron2"/>
    <dgm:cxn modelId="{04AFC405-E2FA-49ED-8904-4021F7D3D53E}" type="presParOf" srcId="{AE2F2ACC-E5C1-4B74-8470-6FDA144E6C4C}" destId="{52BE14FD-D430-4CC8-A128-9DA1BB73E05B}" srcOrd="4" destOrd="0" presId="urn:microsoft.com/office/officeart/2005/8/layout/chevron2"/>
    <dgm:cxn modelId="{EF51F5C9-8878-4EEE-B1D5-7B390BDCD33F}" type="presParOf" srcId="{52BE14FD-D430-4CC8-A128-9DA1BB73E05B}" destId="{DB436BA4-16EE-4A4A-B609-288A0DE31E83}" srcOrd="0" destOrd="0" presId="urn:microsoft.com/office/officeart/2005/8/layout/chevron2"/>
    <dgm:cxn modelId="{C9AFFA49-B65C-411F-97DE-2DDB21ADCB51}" type="presParOf" srcId="{52BE14FD-D430-4CC8-A128-9DA1BB73E05B}" destId="{8B936772-2116-409A-B139-B69BE3F03D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D2181-6A3E-4767-95D5-D4BE0B8C7859}" type="doc">
      <dgm:prSet loTypeId="urn:microsoft.com/office/officeart/2016/7/layout/BasicProcessNew" loCatId="process" qsTypeId="urn:microsoft.com/office/officeart/2005/8/quickstyle/simple5" qsCatId="simple" csTypeId="urn:microsoft.com/office/officeart/2005/8/colors/accent3_2" csCatId="accent3" phldr="1"/>
      <dgm:spPr/>
      <dgm:t>
        <a:bodyPr/>
        <a:lstStyle/>
        <a:p>
          <a:endParaRPr lang="en-US"/>
        </a:p>
      </dgm:t>
    </dgm:pt>
    <dgm:pt modelId="{2B34A0C4-4AD2-4677-96BB-FD9A4D67CA02}">
      <dgm:prSet/>
      <dgm:spPr/>
      <dgm:t>
        <a:bodyPr/>
        <a:lstStyle/>
        <a:p>
          <a:r>
            <a:rPr lang="en-US"/>
            <a:t>Establish new identity</a:t>
          </a:r>
        </a:p>
      </dgm:t>
    </dgm:pt>
    <dgm:pt modelId="{D9B1C36A-C0BE-4725-82A2-12D4E78FB2F1}" type="parTrans" cxnId="{7672F078-F32A-4D07-896E-9E18F557F667}">
      <dgm:prSet/>
      <dgm:spPr/>
      <dgm:t>
        <a:bodyPr/>
        <a:lstStyle/>
        <a:p>
          <a:endParaRPr lang="en-US"/>
        </a:p>
      </dgm:t>
    </dgm:pt>
    <dgm:pt modelId="{44071E65-9A77-4E0C-9CB0-1AE79C7D04DB}" type="sibTrans" cxnId="{7672F078-F32A-4D07-896E-9E18F557F667}">
      <dgm:prSet/>
      <dgm:spPr/>
      <dgm:t>
        <a:bodyPr/>
        <a:lstStyle/>
        <a:p>
          <a:endParaRPr lang="en-US"/>
        </a:p>
      </dgm:t>
    </dgm:pt>
    <dgm:pt modelId="{DC9CC234-9629-468F-AE32-A76051A4B6FD}">
      <dgm:prSet/>
      <dgm:spPr/>
      <dgm:t>
        <a:bodyPr/>
        <a:lstStyle/>
        <a:p>
          <a:r>
            <a:rPr lang="en-US"/>
            <a:t>Consider</a:t>
          </a:r>
        </a:p>
      </dgm:t>
    </dgm:pt>
    <dgm:pt modelId="{76714A24-FB4E-4B33-8F1B-C6E0A4DA7435}" type="parTrans" cxnId="{08E4241A-F393-4BAD-9E9F-881314EB1ACE}">
      <dgm:prSet/>
      <dgm:spPr/>
      <dgm:t>
        <a:bodyPr/>
        <a:lstStyle/>
        <a:p>
          <a:endParaRPr lang="en-US"/>
        </a:p>
      </dgm:t>
    </dgm:pt>
    <dgm:pt modelId="{27C770DF-EA5F-45D3-BB1F-C5CF515F9E15}" type="sibTrans" cxnId="{08E4241A-F393-4BAD-9E9F-881314EB1ACE}">
      <dgm:prSet/>
      <dgm:spPr/>
      <dgm:t>
        <a:bodyPr/>
        <a:lstStyle/>
        <a:p>
          <a:endParaRPr lang="en-US"/>
        </a:p>
      </dgm:t>
    </dgm:pt>
    <dgm:pt modelId="{9222C3DC-2868-4C08-A1F0-3F26A0764571}">
      <dgm:prSet/>
      <dgm:spPr/>
      <dgm:t>
        <a:bodyPr/>
        <a:lstStyle/>
        <a:p>
          <a:r>
            <a:rPr lang="en-US" dirty="0"/>
            <a:t>Who do I want to be? How do I want to show up in the</a:t>
          </a:r>
        </a:p>
        <a:p>
          <a:r>
            <a:rPr lang="en-US" dirty="0"/>
            <a:t> world?</a:t>
          </a:r>
        </a:p>
        <a:p>
          <a:endParaRPr lang="en-US" dirty="0"/>
        </a:p>
        <a:p>
          <a:r>
            <a:rPr lang="en-US" dirty="0"/>
            <a:t> Ex: someone who loves, fearless, has a gentle quiet spirit, not reactive, calm, confident</a:t>
          </a:r>
        </a:p>
      </dgm:t>
    </dgm:pt>
    <dgm:pt modelId="{3A8A7A1B-0B80-4C8E-A362-D3FDC91F2ACF}" type="parTrans" cxnId="{4D368FE9-8B0E-4CCA-B7BE-0AA1D8C84B3D}">
      <dgm:prSet/>
      <dgm:spPr/>
      <dgm:t>
        <a:bodyPr/>
        <a:lstStyle/>
        <a:p>
          <a:endParaRPr lang="en-US"/>
        </a:p>
      </dgm:t>
    </dgm:pt>
    <dgm:pt modelId="{CF787B37-4766-40DC-AE97-6E4DC6C3BDD9}" type="sibTrans" cxnId="{4D368FE9-8B0E-4CCA-B7BE-0AA1D8C84B3D}">
      <dgm:prSet/>
      <dgm:spPr/>
      <dgm:t>
        <a:bodyPr/>
        <a:lstStyle/>
        <a:p>
          <a:endParaRPr lang="en-US"/>
        </a:p>
      </dgm:t>
    </dgm:pt>
    <dgm:pt modelId="{924FABFC-6F0B-4EB3-8C79-383CB8B1B4DD}">
      <dgm:prSet/>
      <dgm:spPr/>
      <dgm:t>
        <a:bodyPr/>
        <a:lstStyle/>
        <a:p>
          <a:r>
            <a:rPr lang="en-US" dirty="0"/>
            <a:t>What do I have to do to become that?</a:t>
          </a:r>
        </a:p>
        <a:p>
          <a:endParaRPr lang="en-US" dirty="0"/>
        </a:p>
        <a:p>
          <a:r>
            <a:rPr lang="en-US" dirty="0"/>
            <a:t> Ex: Research, remove noise, speak up, challenge others</a:t>
          </a:r>
        </a:p>
      </dgm:t>
    </dgm:pt>
    <dgm:pt modelId="{967BAA73-C58D-4C6E-9B2F-C631CB267CDB}" type="parTrans" cxnId="{F7936E5C-3343-406E-B33B-2AF9C513442C}">
      <dgm:prSet/>
      <dgm:spPr/>
      <dgm:t>
        <a:bodyPr/>
        <a:lstStyle/>
        <a:p>
          <a:endParaRPr lang="en-US"/>
        </a:p>
      </dgm:t>
    </dgm:pt>
    <dgm:pt modelId="{A4C49820-2CC5-48E3-9693-591CB62FBC85}" type="sibTrans" cxnId="{F7936E5C-3343-406E-B33B-2AF9C513442C}">
      <dgm:prSet/>
      <dgm:spPr/>
      <dgm:t>
        <a:bodyPr/>
        <a:lstStyle/>
        <a:p>
          <a:endParaRPr lang="en-US"/>
        </a:p>
      </dgm:t>
    </dgm:pt>
    <dgm:pt modelId="{E5B369CC-CBAD-4568-8ABE-1C2E3952DFFA}">
      <dgm:prSet/>
      <dgm:spPr/>
      <dgm:t>
        <a:bodyPr/>
        <a:lstStyle/>
        <a:p>
          <a:r>
            <a:rPr lang="en-US" dirty="0"/>
            <a:t>Look for opportunities to apply daily. </a:t>
          </a:r>
        </a:p>
        <a:p>
          <a:endParaRPr lang="en-US" dirty="0"/>
        </a:p>
        <a:p>
          <a:r>
            <a:rPr lang="en-US" dirty="0"/>
            <a:t>Ex: Change routine, engage in conversations with others, increase interaction with others</a:t>
          </a:r>
        </a:p>
      </dgm:t>
    </dgm:pt>
    <dgm:pt modelId="{3E3B85BC-6F60-41C2-BE02-4B7723091FB5}" type="parTrans" cxnId="{327240CB-9CCC-4EEB-8104-BEB9DE4E0AA1}">
      <dgm:prSet/>
      <dgm:spPr/>
      <dgm:t>
        <a:bodyPr/>
        <a:lstStyle/>
        <a:p>
          <a:endParaRPr lang="en-US"/>
        </a:p>
      </dgm:t>
    </dgm:pt>
    <dgm:pt modelId="{965D5694-D0BC-4D62-A4EC-F0FBD16FD170}" type="sibTrans" cxnId="{327240CB-9CCC-4EEB-8104-BEB9DE4E0AA1}">
      <dgm:prSet/>
      <dgm:spPr/>
      <dgm:t>
        <a:bodyPr/>
        <a:lstStyle/>
        <a:p>
          <a:endParaRPr lang="en-US"/>
        </a:p>
      </dgm:t>
    </dgm:pt>
    <dgm:pt modelId="{E346E196-122E-4CB9-ACD2-DED3538B1756}" type="pres">
      <dgm:prSet presAssocID="{5C9D2181-6A3E-4767-95D5-D4BE0B8C7859}" presName="Name0" presStyleCnt="0">
        <dgm:presLayoutVars>
          <dgm:dir/>
          <dgm:resizeHandles val="exact"/>
        </dgm:presLayoutVars>
      </dgm:prSet>
      <dgm:spPr/>
    </dgm:pt>
    <dgm:pt modelId="{A94F996F-2E97-460C-83B9-9A6AC1C5BCF1}" type="pres">
      <dgm:prSet presAssocID="{2B34A0C4-4AD2-4677-96BB-FD9A4D67CA02}" presName="node" presStyleLbl="node1" presStyleIdx="0" presStyleCnt="9">
        <dgm:presLayoutVars>
          <dgm:bulletEnabled val="1"/>
        </dgm:presLayoutVars>
      </dgm:prSet>
      <dgm:spPr/>
    </dgm:pt>
    <dgm:pt modelId="{E3D34340-9163-4110-BF99-6BC360C9C639}" type="pres">
      <dgm:prSet presAssocID="{44071E65-9A77-4E0C-9CB0-1AE79C7D04DB}" presName="sibTransSpacerBeforeConnector" presStyleCnt="0"/>
      <dgm:spPr/>
    </dgm:pt>
    <dgm:pt modelId="{AAEF0EAD-FDFC-4E6D-BEC3-C5A42D001119}" type="pres">
      <dgm:prSet presAssocID="{44071E65-9A77-4E0C-9CB0-1AE79C7D04DB}" presName="sibTrans" presStyleLbl="node1" presStyleIdx="1" presStyleCnt="9"/>
      <dgm:spPr/>
    </dgm:pt>
    <dgm:pt modelId="{8BFAE050-48B2-407F-8374-F31A3900B18A}" type="pres">
      <dgm:prSet presAssocID="{44071E65-9A77-4E0C-9CB0-1AE79C7D04DB}" presName="sibTransSpacerAfterConnector" presStyleCnt="0"/>
      <dgm:spPr/>
    </dgm:pt>
    <dgm:pt modelId="{74D42063-6C24-451D-A510-63F05762083E}" type="pres">
      <dgm:prSet presAssocID="{DC9CC234-9629-468F-AE32-A76051A4B6FD}" presName="node" presStyleLbl="node1" presStyleIdx="2" presStyleCnt="9">
        <dgm:presLayoutVars>
          <dgm:bulletEnabled val="1"/>
        </dgm:presLayoutVars>
      </dgm:prSet>
      <dgm:spPr/>
    </dgm:pt>
    <dgm:pt modelId="{58784B77-E763-4469-B677-34BDCE1585EA}" type="pres">
      <dgm:prSet presAssocID="{27C770DF-EA5F-45D3-BB1F-C5CF515F9E15}" presName="sibTransSpacerBeforeConnector" presStyleCnt="0"/>
      <dgm:spPr/>
    </dgm:pt>
    <dgm:pt modelId="{FC8F9BFF-014B-469C-8285-AB822400C842}" type="pres">
      <dgm:prSet presAssocID="{27C770DF-EA5F-45D3-BB1F-C5CF515F9E15}" presName="sibTrans" presStyleLbl="node1" presStyleIdx="3" presStyleCnt="9"/>
      <dgm:spPr/>
    </dgm:pt>
    <dgm:pt modelId="{27949E0B-493C-4349-A03D-5E6092C298BA}" type="pres">
      <dgm:prSet presAssocID="{27C770DF-EA5F-45D3-BB1F-C5CF515F9E15}" presName="sibTransSpacerAfterConnector" presStyleCnt="0"/>
      <dgm:spPr/>
    </dgm:pt>
    <dgm:pt modelId="{3D3BD51A-26E6-42DB-A47E-9042ABB24573}" type="pres">
      <dgm:prSet presAssocID="{9222C3DC-2868-4C08-A1F0-3F26A0764571}" presName="node" presStyleLbl="node1" presStyleIdx="4" presStyleCnt="9">
        <dgm:presLayoutVars>
          <dgm:bulletEnabled val="1"/>
        </dgm:presLayoutVars>
      </dgm:prSet>
      <dgm:spPr/>
    </dgm:pt>
    <dgm:pt modelId="{D213C9BD-6124-472A-A694-566023137973}" type="pres">
      <dgm:prSet presAssocID="{CF787B37-4766-40DC-AE97-6E4DC6C3BDD9}" presName="sibTransSpacerBeforeConnector" presStyleCnt="0"/>
      <dgm:spPr/>
    </dgm:pt>
    <dgm:pt modelId="{0EFC6F0B-6AB1-40BC-9F82-DCD844815E6D}" type="pres">
      <dgm:prSet presAssocID="{CF787B37-4766-40DC-AE97-6E4DC6C3BDD9}" presName="sibTrans" presStyleLbl="node1" presStyleIdx="5" presStyleCnt="9"/>
      <dgm:spPr/>
    </dgm:pt>
    <dgm:pt modelId="{D4CA3F68-567B-4A98-8C5E-597DC5AA62EF}" type="pres">
      <dgm:prSet presAssocID="{CF787B37-4766-40DC-AE97-6E4DC6C3BDD9}" presName="sibTransSpacerAfterConnector" presStyleCnt="0"/>
      <dgm:spPr/>
    </dgm:pt>
    <dgm:pt modelId="{786F99CE-CF82-496F-B1DC-716666A8ACF4}" type="pres">
      <dgm:prSet presAssocID="{924FABFC-6F0B-4EB3-8C79-383CB8B1B4DD}" presName="node" presStyleLbl="node1" presStyleIdx="6" presStyleCnt="9">
        <dgm:presLayoutVars>
          <dgm:bulletEnabled val="1"/>
        </dgm:presLayoutVars>
      </dgm:prSet>
      <dgm:spPr/>
    </dgm:pt>
    <dgm:pt modelId="{BB7CF853-936D-48B5-8ABF-3B3A3ADB4494}" type="pres">
      <dgm:prSet presAssocID="{A4C49820-2CC5-48E3-9693-591CB62FBC85}" presName="sibTransSpacerBeforeConnector" presStyleCnt="0"/>
      <dgm:spPr/>
    </dgm:pt>
    <dgm:pt modelId="{5384AC84-6539-4037-91FF-5C269380500E}" type="pres">
      <dgm:prSet presAssocID="{A4C49820-2CC5-48E3-9693-591CB62FBC85}" presName="sibTrans" presStyleLbl="node1" presStyleIdx="7" presStyleCnt="9"/>
      <dgm:spPr/>
    </dgm:pt>
    <dgm:pt modelId="{E58DFE77-857E-4DE1-B218-255CC463A677}" type="pres">
      <dgm:prSet presAssocID="{A4C49820-2CC5-48E3-9693-591CB62FBC85}" presName="sibTransSpacerAfterConnector" presStyleCnt="0"/>
      <dgm:spPr/>
    </dgm:pt>
    <dgm:pt modelId="{23A92CA6-4247-4C79-BD1A-094DBC7DA36D}" type="pres">
      <dgm:prSet presAssocID="{E5B369CC-CBAD-4568-8ABE-1C2E3952DFFA}" presName="node" presStyleLbl="node1" presStyleIdx="8" presStyleCnt="9">
        <dgm:presLayoutVars>
          <dgm:bulletEnabled val="1"/>
        </dgm:presLayoutVars>
      </dgm:prSet>
      <dgm:spPr/>
    </dgm:pt>
  </dgm:ptLst>
  <dgm:cxnLst>
    <dgm:cxn modelId="{AEBE5D03-6BC3-457C-8494-E4E114E3E8B4}" type="presOf" srcId="{2B34A0C4-4AD2-4677-96BB-FD9A4D67CA02}" destId="{A94F996F-2E97-460C-83B9-9A6AC1C5BCF1}" srcOrd="0" destOrd="0" presId="urn:microsoft.com/office/officeart/2016/7/layout/BasicProcessNew"/>
    <dgm:cxn modelId="{08E4241A-F393-4BAD-9E9F-881314EB1ACE}" srcId="{5C9D2181-6A3E-4767-95D5-D4BE0B8C7859}" destId="{DC9CC234-9629-468F-AE32-A76051A4B6FD}" srcOrd="1" destOrd="0" parTransId="{76714A24-FB4E-4B33-8F1B-C6E0A4DA7435}" sibTransId="{27C770DF-EA5F-45D3-BB1F-C5CF515F9E15}"/>
    <dgm:cxn modelId="{9A12D538-4D67-4C31-94EE-5A757180CF84}" type="presOf" srcId="{E5B369CC-CBAD-4568-8ABE-1C2E3952DFFA}" destId="{23A92CA6-4247-4C79-BD1A-094DBC7DA36D}" srcOrd="0" destOrd="0" presId="urn:microsoft.com/office/officeart/2016/7/layout/BasicProcessNew"/>
    <dgm:cxn modelId="{F7936E5C-3343-406E-B33B-2AF9C513442C}" srcId="{5C9D2181-6A3E-4767-95D5-D4BE0B8C7859}" destId="{924FABFC-6F0B-4EB3-8C79-383CB8B1B4DD}" srcOrd="3" destOrd="0" parTransId="{967BAA73-C58D-4C6E-9B2F-C631CB267CDB}" sibTransId="{A4C49820-2CC5-48E3-9693-591CB62FBC85}"/>
    <dgm:cxn modelId="{7672F078-F32A-4D07-896E-9E18F557F667}" srcId="{5C9D2181-6A3E-4767-95D5-D4BE0B8C7859}" destId="{2B34A0C4-4AD2-4677-96BB-FD9A4D67CA02}" srcOrd="0" destOrd="0" parTransId="{D9B1C36A-C0BE-4725-82A2-12D4E78FB2F1}" sibTransId="{44071E65-9A77-4E0C-9CB0-1AE79C7D04DB}"/>
    <dgm:cxn modelId="{88E24991-02C3-4966-A50F-62D9C5B45F18}" type="presOf" srcId="{5C9D2181-6A3E-4767-95D5-D4BE0B8C7859}" destId="{E346E196-122E-4CB9-ACD2-DED3538B1756}" srcOrd="0" destOrd="0" presId="urn:microsoft.com/office/officeart/2016/7/layout/BasicProcessNew"/>
    <dgm:cxn modelId="{B1DDF393-6C6F-457D-BCE2-80C143D04AE9}" type="presOf" srcId="{27C770DF-EA5F-45D3-BB1F-C5CF515F9E15}" destId="{FC8F9BFF-014B-469C-8285-AB822400C842}" srcOrd="0" destOrd="0" presId="urn:microsoft.com/office/officeart/2016/7/layout/BasicProcessNew"/>
    <dgm:cxn modelId="{0481BB97-A8C9-452F-911E-85E664FFCBCA}" type="presOf" srcId="{924FABFC-6F0B-4EB3-8C79-383CB8B1B4DD}" destId="{786F99CE-CF82-496F-B1DC-716666A8ACF4}" srcOrd="0" destOrd="0" presId="urn:microsoft.com/office/officeart/2016/7/layout/BasicProcessNew"/>
    <dgm:cxn modelId="{B79CD398-267B-4D92-B6E9-22B55C0E6D81}" type="presOf" srcId="{CF787B37-4766-40DC-AE97-6E4DC6C3BDD9}" destId="{0EFC6F0B-6AB1-40BC-9F82-DCD844815E6D}" srcOrd="0" destOrd="0" presId="urn:microsoft.com/office/officeart/2016/7/layout/BasicProcessNew"/>
    <dgm:cxn modelId="{5B1709A7-5CE0-40B7-98A4-6EE30604CDCD}" type="presOf" srcId="{9222C3DC-2868-4C08-A1F0-3F26A0764571}" destId="{3D3BD51A-26E6-42DB-A47E-9042ABB24573}" srcOrd="0" destOrd="0" presId="urn:microsoft.com/office/officeart/2016/7/layout/BasicProcessNew"/>
    <dgm:cxn modelId="{90876EC6-264C-43DF-B39C-03DDF6F617E9}" type="presOf" srcId="{DC9CC234-9629-468F-AE32-A76051A4B6FD}" destId="{74D42063-6C24-451D-A510-63F05762083E}" srcOrd="0" destOrd="0" presId="urn:microsoft.com/office/officeart/2016/7/layout/BasicProcessNew"/>
    <dgm:cxn modelId="{327240CB-9CCC-4EEB-8104-BEB9DE4E0AA1}" srcId="{5C9D2181-6A3E-4767-95D5-D4BE0B8C7859}" destId="{E5B369CC-CBAD-4568-8ABE-1C2E3952DFFA}" srcOrd="4" destOrd="0" parTransId="{3E3B85BC-6F60-41C2-BE02-4B7723091FB5}" sibTransId="{965D5694-D0BC-4D62-A4EC-F0FBD16FD170}"/>
    <dgm:cxn modelId="{F4C5C4CB-017F-4BD5-910A-2ED007C2D8A9}" type="presOf" srcId="{A4C49820-2CC5-48E3-9693-591CB62FBC85}" destId="{5384AC84-6539-4037-91FF-5C269380500E}" srcOrd="0" destOrd="0" presId="urn:microsoft.com/office/officeart/2016/7/layout/BasicProcessNew"/>
    <dgm:cxn modelId="{CE84F2D5-70DE-4DEE-8AA0-BCBACC35C054}" type="presOf" srcId="{44071E65-9A77-4E0C-9CB0-1AE79C7D04DB}" destId="{AAEF0EAD-FDFC-4E6D-BEC3-C5A42D001119}" srcOrd="0" destOrd="0" presId="urn:microsoft.com/office/officeart/2016/7/layout/BasicProcessNew"/>
    <dgm:cxn modelId="{4D368FE9-8B0E-4CCA-B7BE-0AA1D8C84B3D}" srcId="{5C9D2181-6A3E-4767-95D5-D4BE0B8C7859}" destId="{9222C3DC-2868-4C08-A1F0-3F26A0764571}" srcOrd="2" destOrd="0" parTransId="{3A8A7A1B-0B80-4C8E-A362-D3FDC91F2ACF}" sibTransId="{CF787B37-4766-40DC-AE97-6E4DC6C3BDD9}"/>
    <dgm:cxn modelId="{C4BDF545-AE72-4E62-A209-B979DA181EAF}" type="presParOf" srcId="{E346E196-122E-4CB9-ACD2-DED3538B1756}" destId="{A94F996F-2E97-460C-83B9-9A6AC1C5BCF1}" srcOrd="0" destOrd="0" presId="urn:microsoft.com/office/officeart/2016/7/layout/BasicProcessNew"/>
    <dgm:cxn modelId="{2450113C-F118-4228-833D-A661D732CDF0}" type="presParOf" srcId="{E346E196-122E-4CB9-ACD2-DED3538B1756}" destId="{E3D34340-9163-4110-BF99-6BC360C9C639}" srcOrd="1" destOrd="0" presId="urn:microsoft.com/office/officeart/2016/7/layout/BasicProcessNew"/>
    <dgm:cxn modelId="{70CA93EC-08F6-422D-82C5-E06C661E7601}" type="presParOf" srcId="{E346E196-122E-4CB9-ACD2-DED3538B1756}" destId="{AAEF0EAD-FDFC-4E6D-BEC3-C5A42D001119}" srcOrd="2" destOrd="0" presId="urn:microsoft.com/office/officeart/2016/7/layout/BasicProcessNew"/>
    <dgm:cxn modelId="{5C49E6C6-24D0-46F1-A7C8-D388105E8538}" type="presParOf" srcId="{E346E196-122E-4CB9-ACD2-DED3538B1756}" destId="{8BFAE050-48B2-407F-8374-F31A3900B18A}" srcOrd="3" destOrd="0" presId="urn:microsoft.com/office/officeart/2016/7/layout/BasicProcessNew"/>
    <dgm:cxn modelId="{76BFA215-6FFC-476B-B5C7-5CB0022158EC}" type="presParOf" srcId="{E346E196-122E-4CB9-ACD2-DED3538B1756}" destId="{74D42063-6C24-451D-A510-63F05762083E}" srcOrd="4" destOrd="0" presId="urn:microsoft.com/office/officeart/2016/7/layout/BasicProcessNew"/>
    <dgm:cxn modelId="{D6A412CF-3EA8-4A95-BF7C-AE4713BE81C8}" type="presParOf" srcId="{E346E196-122E-4CB9-ACD2-DED3538B1756}" destId="{58784B77-E763-4469-B677-34BDCE1585EA}" srcOrd="5" destOrd="0" presId="urn:microsoft.com/office/officeart/2016/7/layout/BasicProcessNew"/>
    <dgm:cxn modelId="{AA078232-5959-422F-93E2-08711D1DD291}" type="presParOf" srcId="{E346E196-122E-4CB9-ACD2-DED3538B1756}" destId="{FC8F9BFF-014B-469C-8285-AB822400C842}" srcOrd="6" destOrd="0" presId="urn:microsoft.com/office/officeart/2016/7/layout/BasicProcessNew"/>
    <dgm:cxn modelId="{AFB93097-6876-4879-89BE-EC99AE861C9F}" type="presParOf" srcId="{E346E196-122E-4CB9-ACD2-DED3538B1756}" destId="{27949E0B-493C-4349-A03D-5E6092C298BA}" srcOrd="7" destOrd="0" presId="urn:microsoft.com/office/officeart/2016/7/layout/BasicProcessNew"/>
    <dgm:cxn modelId="{5BF9CB20-46D0-4973-ABE2-8D3473FFFDA4}" type="presParOf" srcId="{E346E196-122E-4CB9-ACD2-DED3538B1756}" destId="{3D3BD51A-26E6-42DB-A47E-9042ABB24573}" srcOrd="8" destOrd="0" presId="urn:microsoft.com/office/officeart/2016/7/layout/BasicProcessNew"/>
    <dgm:cxn modelId="{0A6BD877-EF78-476E-A3E0-C4EF5211DF7B}" type="presParOf" srcId="{E346E196-122E-4CB9-ACD2-DED3538B1756}" destId="{D213C9BD-6124-472A-A694-566023137973}" srcOrd="9" destOrd="0" presId="urn:microsoft.com/office/officeart/2016/7/layout/BasicProcessNew"/>
    <dgm:cxn modelId="{311F57A2-37BB-4D14-ADD3-60FA0E1D3743}" type="presParOf" srcId="{E346E196-122E-4CB9-ACD2-DED3538B1756}" destId="{0EFC6F0B-6AB1-40BC-9F82-DCD844815E6D}" srcOrd="10" destOrd="0" presId="urn:microsoft.com/office/officeart/2016/7/layout/BasicProcessNew"/>
    <dgm:cxn modelId="{901FCBDC-5019-4C52-BCC9-823241A89DEC}" type="presParOf" srcId="{E346E196-122E-4CB9-ACD2-DED3538B1756}" destId="{D4CA3F68-567B-4A98-8C5E-597DC5AA62EF}" srcOrd="11" destOrd="0" presId="urn:microsoft.com/office/officeart/2016/7/layout/BasicProcessNew"/>
    <dgm:cxn modelId="{9C268947-21D0-4A9B-BB53-7BB2EC717D2F}" type="presParOf" srcId="{E346E196-122E-4CB9-ACD2-DED3538B1756}" destId="{786F99CE-CF82-496F-B1DC-716666A8ACF4}" srcOrd="12" destOrd="0" presId="urn:microsoft.com/office/officeart/2016/7/layout/BasicProcessNew"/>
    <dgm:cxn modelId="{99BC823E-8B24-45CF-8E20-C65CF57D92B6}" type="presParOf" srcId="{E346E196-122E-4CB9-ACD2-DED3538B1756}" destId="{BB7CF853-936D-48B5-8ABF-3B3A3ADB4494}" srcOrd="13" destOrd="0" presId="urn:microsoft.com/office/officeart/2016/7/layout/BasicProcessNew"/>
    <dgm:cxn modelId="{F1E0FC29-10A0-4E2C-AE0F-C5D2992DF73D}" type="presParOf" srcId="{E346E196-122E-4CB9-ACD2-DED3538B1756}" destId="{5384AC84-6539-4037-91FF-5C269380500E}" srcOrd="14" destOrd="0" presId="urn:microsoft.com/office/officeart/2016/7/layout/BasicProcessNew"/>
    <dgm:cxn modelId="{ABE4A086-A968-4F29-98E5-3676B996E0AC}" type="presParOf" srcId="{E346E196-122E-4CB9-ACD2-DED3538B1756}" destId="{E58DFE77-857E-4DE1-B218-255CC463A677}" srcOrd="15" destOrd="0" presId="urn:microsoft.com/office/officeart/2016/7/layout/BasicProcessNew"/>
    <dgm:cxn modelId="{CA533713-07F0-4300-BFCE-E242EA93417B}" type="presParOf" srcId="{E346E196-122E-4CB9-ACD2-DED3538B1756}" destId="{23A92CA6-4247-4C79-BD1A-094DBC7DA36D}"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3B79F-B734-4C96-B0DD-000EA480B9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A1462D-EFB3-4741-95EA-3C08C367055B}">
      <dgm:prSet custT="1"/>
      <dgm:spPr/>
      <dgm:t>
        <a:bodyPr/>
        <a:lstStyle/>
        <a:p>
          <a:r>
            <a:rPr lang="en-US" sz="2400" b="1" dirty="0"/>
            <a:t>Grieve</a:t>
          </a:r>
          <a:endParaRPr lang="en-US" sz="2400" dirty="0"/>
        </a:p>
      </dgm:t>
    </dgm:pt>
    <dgm:pt modelId="{F333A20A-8D35-4ED4-8A60-BCA8B2A06E0D}" type="parTrans" cxnId="{9F2B9BA9-1655-40F3-9371-362C373C67B5}">
      <dgm:prSet/>
      <dgm:spPr/>
      <dgm:t>
        <a:bodyPr/>
        <a:lstStyle/>
        <a:p>
          <a:endParaRPr lang="en-US"/>
        </a:p>
      </dgm:t>
    </dgm:pt>
    <dgm:pt modelId="{B40A3B6A-6220-41FE-8337-6EF8B8294A82}" type="sibTrans" cxnId="{9F2B9BA9-1655-40F3-9371-362C373C67B5}">
      <dgm:prSet/>
      <dgm:spPr/>
      <dgm:t>
        <a:bodyPr/>
        <a:lstStyle/>
        <a:p>
          <a:endParaRPr lang="en-US"/>
        </a:p>
      </dgm:t>
    </dgm:pt>
    <dgm:pt modelId="{CE57EFD8-265D-48FE-B073-B4FE1A7D15F6}">
      <dgm:prSet custT="1"/>
      <dgm:spPr/>
      <dgm:t>
        <a:bodyPr/>
        <a:lstStyle/>
        <a:p>
          <a:r>
            <a:rPr lang="en-US" sz="1400" b="0" i="0" dirty="0"/>
            <a:t>Grief is the emotional process of coping with the loss of a loved one. The grieving process can include:</a:t>
          </a:r>
          <a:endParaRPr lang="en-US" sz="1400" dirty="0"/>
        </a:p>
      </dgm:t>
    </dgm:pt>
    <dgm:pt modelId="{741EA406-8FA1-4CE3-95AE-14E2BC0FE56B}" type="parTrans" cxnId="{6D2A16B4-043D-471A-9769-2C07F3B0B69D}">
      <dgm:prSet/>
      <dgm:spPr/>
      <dgm:t>
        <a:bodyPr/>
        <a:lstStyle/>
        <a:p>
          <a:endParaRPr lang="en-US"/>
        </a:p>
      </dgm:t>
    </dgm:pt>
    <dgm:pt modelId="{33FDB28F-FCD5-472B-B3D2-83ED12E06B88}" type="sibTrans" cxnId="{6D2A16B4-043D-471A-9769-2C07F3B0B69D}">
      <dgm:prSet/>
      <dgm:spPr/>
      <dgm:t>
        <a:bodyPr/>
        <a:lstStyle/>
        <a:p>
          <a:endParaRPr lang="en-US"/>
        </a:p>
      </dgm:t>
    </dgm:pt>
    <dgm:pt modelId="{6E47A0F3-9B3D-4642-8A49-87639B76F7AB}">
      <dgm:prSet custT="1"/>
      <dgm:spPr/>
      <dgm:t>
        <a:bodyPr/>
        <a:lstStyle/>
        <a:p>
          <a:r>
            <a:rPr lang="en-US" sz="1400" b="0" i="0" dirty="0"/>
            <a:t>Emotions: Shock, numbness, sadness, denial, despair, anger, anxiety, depression, guilt, and relief</a:t>
          </a:r>
          <a:endParaRPr lang="en-US" sz="1400" dirty="0"/>
        </a:p>
      </dgm:t>
    </dgm:pt>
    <dgm:pt modelId="{BC783DC1-572E-4ACB-B20A-87B1C827FDF8}" type="parTrans" cxnId="{1B3E267E-8E14-4233-9CA5-1A0DCACBBA57}">
      <dgm:prSet/>
      <dgm:spPr/>
      <dgm:t>
        <a:bodyPr/>
        <a:lstStyle/>
        <a:p>
          <a:endParaRPr lang="en-US"/>
        </a:p>
      </dgm:t>
    </dgm:pt>
    <dgm:pt modelId="{575B66CE-C4C7-4C84-BB41-779132569350}" type="sibTrans" cxnId="{1B3E267E-8E14-4233-9CA5-1A0DCACBBA57}">
      <dgm:prSet/>
      <dgm:spPr/>
      <dgm:t>
        <a:bodyPr/>
        <a:lstStyle/>
        <a:p>
          <a:endParaRPr lang="en-US"/>
        </a:p>
      </dgm:t>
    </dgm:pt>
    <dgm:pt modelId="{72CD6F24-37F6-4B2D-B10B-BDEC29B02C5C}">
      <dgm:prSet custT="1"/>
      <dgm:spPr/>
      <dgm:t>
        <a:bodyPr/>
        <a:lstStyle/>
        <a:p>
          <a:r>
            <a:rPr lang="en-US" sz="1400" b="0" i="0" dirty="0"/>
            <a:t>Thoughts: Disbelief, confusion, and trouble concentrating</a:t>
          </a:r>
          <a:endParaRPr lang="en-US" sz="1400" dirty="0"/>
        </a:p>
      </dgm:t>
    </dgm:pt>
    <dgm:pt modelId="{22D26E09-C314-494F-B289-1E1107B66687}" type="parTrans" cxnId="{59680C0A-77F3-4538-A18E-CAFFC4C46215}">
      <dgm:prSet/>
      <dgm:spPr/>
      <dgm:t>
        <a:bodyPr/>
        <a:lstStyle/>
        <a:p>
          <a:endParaRPr lang="en-US"/>
        </a:p>
      </dgm:t>
    </dgm:pt>
    <dgm:pt modelId="{318D584B-6221-4E9A-8EA8-F09AAC7A4DD9}" type="sibTrans" cxnId="{59680C0A-77F3-4538-A18E-CAFFC4C46215}">
      <dgm:prSet/>
      <dgm:spPr/>
      <dgm:t>
        <a:bodyPr/>
        <a:lstStyle/>
        <a:p>
          <a:endParaRPr lang="en-US"/>
        </a:p>
      </dgm:t>
    </dgm:pt>
    <dgm:pt modelId="{2451E0C1-474A-48AF-A385-B0EE0395D17A}">
      <dgm:prSet custT="1"/>
      <dgm:spPr/>
      <dgm:t>
        <a:bodyPr/>
        <a:lstStyle/>
        <a:p>
          <a:r>
            <a:rPr lang="en-US" sz="1400" b="0" i="0" dirty="0"/>
            <a:t>Physical feelings: Tight or heavy throat or chest, sick to your stomach, dizziness, headaches, muscle weakness or tension, and pain</a:t>
          </a:r>
          <a:endParaRPr lang="en-US" sz="1400" dirty="0"/>
        </a:p>
      </dgm:t>
    </dgm:pt>
    <dgm:pt modelId="{9A969CFC-2CFD-4136-954D-FB19D39E5A88}" type="parTrans" cxnId="{0B51AE11-B287-4F74-8DF4-DFB089F30BDA}">
      <dgm:prSet/>
      <dgm:spPr/>
      <dgm:t>
        <a:bodyPr/>
        <a:lstStyle/>
        <a:p>
          <a:endParaRPr lang="en-US"/>
        </a:p>
      </dgm:t>
    </dgm:pt>
    <dgm:pt modelId="{69DE1219-3110-48D3-B9BD-95AB4BD3AD03}" type="sibTrans" cxnId="{0B51AE11-B287-4F74-8DF4-DFB089F30BDA}">
      <dgm:prSet/>
      <dgm:spPr/>
      <dgm:t>
        <a:bodyPr/>
        <a:lstStyle/>
        <a:p>
          <a:endParaRPr lang="en-US"/>
        </a:p>
      </dgm:t>
    </dgm:pt>
    <dgm:pt modelId="{8CA4D466-DBFB-4F6E-B42C-B2B538E5BABD}">
      <dgm:prSet custT="1"/>
      <dgm:spPr/>
      <dgm:t>
        <a:bodyPr/>
        <a:lstStyle/>
        <a:p>
          <a:r>
            <a:rPr lang="en-US" sz="2800" dirty="0"/>
            <a:t>5 stages</a:t>
          </a:r>
        </a:p>
      </dgm:t>
    </dgm:pt>
    <dgm:pt modelId="{B0CF6754-B3D3-440B-A1A8-5DDC64CA45C2}" type="parTrans" cxnId="{94F730BF-A337-4A99-8A3A-57DA699F26FA}">
      <dgm:prSet/>
      <dgm:spPr/>
      <dgm:t>
        <a:bodyPr/>
        <a:lstStyle/>
        <a:p>
          <a:endParaRPr lang="en-US"/>
        </a:p>
      </dgm:t>
    </dgm:pt>
    <dgm:pt modelId="{22D33096-6253-4A27-8065-6BE6C2649510}" type="sibTrans" cxnId="{94F730BF-A337-4A99-8A3A-57DA699F26FA}">
      <dgm:prSet/>
      <dgm:spPr/>
      <dgm:t>
        <a:bodyPr/>
        <a:lstStyle/>
        <a:p>
          <a:endParaRPr lang="en-US"/>
        </a:p>
      </dgm:t>
    </dgm:pt>
    <dgm:pt modelId="{D75CFD42-1F0A-4505-8B5A-392F1FDFC828}">
      <dgm:prSet/>
      <dgm:spPr/>
      <dgm:t>
        <a:bodyPr/>
        <a:lstStyle/>
        <a:p>
          <a:r>
            <a:rPr lang="en-US" dirty="0"/>
            <a:t>Denial- refuse to accept</a:t>
          </a:r>
        </a:p>
      </dgm:t>
    </dgm:pt>
    <dgm:pt modelId="{8B25D195-4B9D-41CA-86EE-2C952F16DF6E}" type="parTrans" cxnId="{1E2A0280-66F8-4139-826A-61CC4613FC3C}">
      <dgm:prSet/>
      <dgm:spPr/>
      <dgm:t>
        <a:bodyPr/>
        <a:lstStyle/>
        <a:p>
          <a:endParaRPr lang="en-US"/>
        </a:p>
      </dgm:t>
    </dgm:pt>
    <dgm:pt modelId="{86A22176-773E-4B7D-A98D-8406F66F84B8}" type="sibTrans" cxnId="{1E2A0280-66F8-4139-826A-61CC4613FC3C}">
      <dgm:prSet/>
      <dgm:spPr/>
      <dgm:t>
        <a:bodyPr/>
        <a:lstStyle/>
        <a:p>
          <a:endParaRPr lang="en-US"/>
        </a:p>
      </dgm:t>
    </dgm:pt>
    <dgm:pt modelId="{5459EBF8-6A56-446C-A4D6-24A701CFC99A}">
      <dgm:prSet/>
      <dgm:spPr/>
      <dgm:t>
        <a:bodyPr/>
        <a:lstStyle/>
        <a:p>
          <a:r>
            <a:rPr lang="en-US" dirty="0"/>
            <a:t>Anger- blaming/ anger self, others</a:t>
          </a:r>
        </a:p>
      </dgm:t>
    </dgm:pt>
    <dgm:pt modelId="{97E9EDE7-3A43-4E17-A9DD-FE785F12584C}" type="parTrans" cxnId="{5AFA2A32-4599-4622-8C36-7EB12A57B7D1}">
      <dgm:prSet/>
      <dgm:spPr/>
      <dgm:t>
        <a:bodyPr/>
        <a:lstStyle/>
        <a:p>
          <a:endParaRPr lang="en-US"/>
        </a:p>
      </dgm:t>
    </dgm:pt>
    <dgm:pt modelId="{D3EFC50F-7287-4496-970A-21ED3DA5E4F3}" type="sibTrans" cxnId="{5AFA2A32-4599-4622-8C36-7EB12A57B7D1}">
      <dgm:prSet/>
      <dgm:spPr/>
      <dgm:t>
        <a:bodyPr/>
        <a:lstStyle/>
        <a:p>
          <a:endParaRPr lang="en-US"/>
        </a:p>
      </dgm:t>
    </dgm:pt>
    <dgm:pt modelId="{359D9B56-BA18-4179-924B-5A7C481368C1}">
      <dgm:prSet/>
      <dgm:spPr/>
      <dgm:t>
        <a:bodyPr/>
        <a:lstStyle/>
        <a:p>
          <a:r>
            <a:rPr lang="en-US"/>
            <a:t>Bargaining- what is, if only- yourself/ God</a:t>
          </a:r>
        </a:p>
      </dgm:t>
    </dgm:pt>
    <dgm:pt modelId="{80502A4C-CBF2-46E2-A953-FADAA6F0327B}" type="parTrans" cxnId="{CD04949D-B7BA-48EA-92F4-A67ACF01743A}">
      <dgm:prSet/>
      <dgm:spPr/>
      <dgm:t>
        <a:bodyPr/>
        <a:lstStyle/>
        <a:p>
          <a:endParaRPr lang="en-US"/>
        </a:p>
      </dgm:t>
    </dgm:pt>
    <dgm:pt modelId="{46D89081-6F88-4790-BA64-53F2DAD6A7B4}" type="sibTrans" cxnId="{CD04949D-B7BA-48EA-92F4-A67ACF01743A}">
      <dgm:prSet/>
      <dgm:spPr/>
      <dgm:t>
        <a:bodyPr/>
        <a:lstStyle/>
        <a:p>
          <a:endParaRPr lang="en-US"/>
        </a:p>
      </dgm:t>
    </dgm:pt>
    <dgm:pt modelId="{2D396012-BA2E-4F6F-B39E-BF5011DDDCBC}">
      <dgm:prSet/>
      <dgm:spPr/>
      <dgm:t>
        <a:bodyPr/>
        <a:lstStyle/>
        <a:p>
          <a:r>
            <a:rPr lang="en-US"/>
            <a:t>Depression- sadness, hopelessness</a:t>
          </a:r>
        </a:p>
      </dgm:t>
    </dgm:pt>
    <dgm:pt modelId="{BBE2C9B3-2440-4A25-B848-5B40298D2566}" type="parTrans" cxnId="{B6F27180-DC2C-4C3D-AC3C-6FE745FC929B}">
      <dgm:prSet/>
      <dgm:spPr/>
      <dgm:t>
        <a:bodyPr/>
        <a:lstStyle/>
        <a:p>
          <a:endParaRPr lang="en-US"/>
        </a:p>
      </dgm:t>
    </dgm:pt>
    <dgm:pt modelId="{C1B192FA-E42E-4883-95D4-8236AC6268DA}" type="sibTrans" cxnId="{B6F27180-DC2C-4C3D-AC3C-6FE745FC929B}">
      <dgm:prSet/>
      <dgm:spPr/>
      <dgm:t>
        <a:bodyPr/>
        <a:lstStyle/>
        <a:p>
          <a:endParaRPr lang="en-US"/>
        </a:p>
      </dgm:t>
    </dgm:pt>
    <dgm:pt modelId="{D0699DBF-A426-4748-AA2A-251BC02E016E}">
      <dgm:prSet/>
      <dgm:spPr/>
      <dgm:t>
        <a:bodyPr/>
        <a:lstStyle/>
        <a:p>
          <a:r>
            <a:rPr lang="en-US"/>
            <a:t>Acceptance- no longer struggle or deny loss. Celebrate </a:t>
          </a:r>
        </a:p>
      </dgm:t>
    </dgm:pt>
    <dgm:pt modelId="{0CD4B5CF-1881-4FB4-9625-483D94ADBC92}" type="parTrans" cxnId="{D5C8A795-E63C-41CF-B655-0D86687A79B8}">
      <dgm:prSet/>
      <dgm:spPr/>
      <dgm:t>
        <a:bodyPr/>
        <a:lstStyle/>
        <a:p>
          <a:endParaRPr lang="en-US"/>
        </a:p>
      </dgm:t>
    </dgm:pt>
    <dgm:pt modelId="{CC9404B2-8C47-41DE-840D-0014FC44116E}" type="sibTrans" cxnId="{D5C8A795-E63C-41CF-B655-0D86687A79B8}">
      <dgm:prSet/>
      <dgm:spPr/>
      <dgm:t>
        <a:bodyPr/>
        <a:lstStyle/>
        <a:p>
          <a:endParaRPr lang="en-US"/>
        </a:p>
      </dgm:t>
    </dgm:pt>
    <dgm:pt modelId="{4F4774FA-6C96-4E8C-A879-33EAF16A4317}">
      <dgm:prSet/>
      <dgm:spPr/>
      <dgm:t>
        <a:bodyPr/>
        <a:lstStyle/>
        <a:p>
          <a:r>
            <a:rPr lang="en-US" dirty="0"/>
            <a:t>*You may need to grieve your relationship in different ways. Explore what aspects you need to grieve</a:t>
          </a:r>
        </a:p>
      </dgm:t>
    </dgm:pt>
    <dgm:pt modelId="{0CE022E1-652A-4532-AA77-E95F91FFEFC1}" type="parTrans" cxnId="{3FBA8A19-1CE4-4404-8045-6B4CB4398561}">
      <dgm:prSet/>
      <dgm:spPr/>
      <dgm:t>
        <a:bodyPr/>
        <a:lstStyle/>
        <a:p>
          <a:endParaRPr lang="en-US"/>
        </a:p>
      </dgm:t>
    </dgm:pt>
    <dgm:pt modelId="{E0A995E7-FAC7-4E3B-AB21-AAD480CB2AD1}" type="sibTrans" cxnId="{3FBA8A19-1CE4-4404-8045-6B4CB4398561}">
      <dgm:prSet/>
      <dgm:spPr/>
      <dgm:t>
        <a:bodyPr/>
        <a:lstStyle/>
        <a:p>
          <a:endParaRPr lang="en-US"/>
        </a:p>
      </dgm:t>
    </dgm:pt>
    <dgm:pt modelId="{382B0FE1-4233-45D6-9E2C-E3774686AA87}">
      <dgm:prSet/>
      <dgm:spPr/>
      <dgm:t>
        <a:bodyPr/>
        <a:lstStyle/>
        <a:p>
          <a:r>
            <a:rPr lang="en-US">
              <a:highlight>
                <a:srgbClr val="C0C0C0"/>
              </a:highlight>
              <a:hlinkClick xmlns:r="http://schemas.openxmlformats.org/officeDocument/2006/relationships" r:id="rId1">
                <a:extLst>
                  <a:ext uri="{A12FA001-AC4F-418D-AE19-62706E023703}">
                    <ahyp:hlinkClr xmlns:ahyp="http://schemas.microsoft.com/office/drawing/2018/hyperlinkcolor" val="tx"/>
                  </a:ext>
                </a:extLst>
              </a:hlinkClick>
            </a:rPr>
            <a:t>grieving process - Google Search</a:t>
          </a:r>
          <a:endParaRPr lang="en-US">
            <a:highlight>
              <a:srgbClr val="C0C0C0"/>
            </a:highlight>
          </a:endParaRPr>
        </a:p>
      </dgm:t>
    </dgm:pt>
    <dgm:pt modelId="{D9F26428-92BF-40E6-89A8-578154CECF52}" type="parTrans" cxnId="{529D4E35-8961-448D-A878-D41C97031CDF}">
      <dgm:prSet/>
      <dgm:spPr/>
      <dgm:t>
        <a:bodyPr/>
        <a:lstStyle/>
        <a:p>
          <a:endParaRPr lang="en-US"/>
        </a:p>
      </dgm:t>
    </dgm:pt>
    <dgm:pt modelId="{5E076F64-EE86-42E5-9E0B-4950C9F70D24}" type="sibTrans" cxnId="{529D4E35-8961-448D-A878-D41C97031CDF}">
      <dgm:prSet/>
      <dgm:spPr/>
      <dgm:t>
        <a:bodyPr/>
        <a:lstStyle/>
        <a:p>
          <a:endParaRPr lang="en-US"/>
        </a:p>
      </dgm:t>
    </dgm:pt>
    <dgm:pt modelId="{ED0E0D4A-BB68-4FB5-BB34-39BE171BAA20}" type="pres">
      <dgm:prSet presAssocID="{D0C3B79F-B734-4C96-B0DD-000EA480B97C}" presName="diagram" presStyleCnt="0">
        <dgm:presLayoutVars>
          <dgm:dir/>
          <dgm:resizeHandles val="exact"/>
        </dgm:presLayoutVars>
      </dgm:prSet>
      <dgm:spPr/>
    </dgm:pt>
    <dgm:pt modelId="{BC5C4199-3EA3-470A-8CEA-5D93CA1CC407}" type="pres">
      <dgm:prSet presAssocID="{09A1462D-EFB3-4741-95EA-3C08C367055B}" presName="node" presStyleLbl="node1" presStyleIdx="0" presStyleCnt="13">
        <dgm:presLayoutVars>
          <dgm:bulletEnabled val="1"/>
        </dgm:presLayoutVars>
      </dgm:prSet>
      <dgm:spPr/>
    </dgm:pt>
    <dgm:pt modelId="{7CDDADCB-BAB5-43BF-94D0-86F597BD5F9C}" type="pres">
      <dgm:prSet presAssocID="{B40A3B6A-6220-41FE-8337-6EF8B8294A82}" presName="sibTrans" presStyleCnt="0"/>
      <dgm:spPr/>
    </dgm:pt>
    <dgm:pt modelId="{EECAB52E-F9AA-4A86-BF31-2876D3F83819}" type="pres">
      <dgm:prSet presAssocID="{CE57EFD8-265D-48FE-B073-B4FE1A7D15F6}" presName="node" presStyleLbl="node1" presStyleIdx="1" presStyleCnt="13">
        <dgm:presLayoutVars>
          <dgm:bulletEnabled val="1"/>
        </dgm:presLayoutVars>
      </dgm:prSet>
      <dgm:spPr/>
    </dgm:pt>
    <dgm:pt modelId="{225811BD-BB30-4FE6-A8E6-C75F01BC930A}" type="pres">
      <dgm:prSet presAssocID="{33FDB28F-FCD5-472B-B3D2-83ED12E06B88}" presName="sibTrans" presStyleCnt="0"/>
      <dgm:spPr/>
    </dgm:pt>
    <dgm:pt modelId="{4A01E56C-47B4-4C9C-8B9E-E1A8EDA3391A}" type="pres">
      <dgm:prSet presAssocID="{6E47A0F3-9B3D-4642-8A49-87639B76F7AB}" presName="node" presStyleLbl="node1" presStyleIdx="2" presStyleCnt="13">
        <dgm:presLayoutVars>
          <dgm:bulletEnabled val="1"/>
        </dgm:presLayoutVars>
      </dgm:prSet>
      <dgm:spPr/>
    </dgm:pt>
    <dgm:pt modelId="{B26DB3F0-6224-4BD5-B2F1-0A78F52E4E8B}" type="pres">
      <dgm:prSet presAssocID="{575B66CE-C4C7-4C84-BB41-779132569350}" presName="sibTrans" presStyleCnt="0"/>
      <dgm:spPr/>
    </dgm:pt>
    <dgm:pt modelId="{E5D1BA3B-929B-4879-BE41-0330575F3FA2}" type="pres">
      <dgm:prSet presAssocID="{72CD6F24-37F6-4B2D-B10B-BDEC29B02C5C}" presName="node" presStyleLbl="node1" presStyleIdx="3" presStyleCnt="13">
        <dgm:presLayoutVars>
          <dgm:bulletEnabled val="1"/>
        </dgm:presLayoutVars>
      </dgm:prSet>
      <dgm:spPr/>
    </dgm:pt>
    <dgm:pt modelId="{16FE1EF3-19DD-41AF-9EE7-8D2BD2056AE1}" type="pres">
      <dgm:prSet presAssocID="{318D584B-6221-4E9A-8EA8-F09AAC7A4DD9}" presName="sibTrans" presStyleCnt="0"/>
      <dgm:spPr/>
    </dgm:pt>
    <dgm:pt modelId="{5E05C437-5F03-4B48-8C63-A902E3EB5BB2}" type="pres">
      <dgm:prSet presAssocID="{2451E0C1-474A-48AF-A385-B0EE0395D17A}" presName="node" presStyleLbl="node1" presStyleIdx="4" presStyleCnt="13">
        <dgm:presLayoutVars>
          <dgm:bulletEnabled val="1"/>
        </dgm:presLayoutVars>
      </dgm:prSet>
      <dgm:spPr/>
    </dgm:pt>
    <dgm:pt modelId="{486B900E-E239-4D8D-BC17-ACEF909F9776}" type="pres">
      <dgm:prSet presAssocID="{69DE1219-3110-48D3-B9BD-95AB4BD3AD03}" presName="sibTrans" presStyleCnt="0"/>
      <dgm:spPr/>
    </dgm:pt>
    <dgm:pt modelId="{8C82BAED-4D0C-4570-8A60-A43B22A23BE7}" type="pres">
      <dgm:prSet presAssocID="{8CA4D466-DBFB-4F6E-B42C-B2B538E5BABD}" presName="node" presStyleLbl="node1" presStyleIdx="5" presStyleCnt="13">
        <dgm:presLayoutVars>
          <dgm:bulletEnabled val="1"/>
        </dgm:presLayoutVars>
      </dgm:prSet>
      <dgm:spPr/>
    </dgm:pt>
    <dgm:pt modelId="{B32026C4-59F0-4E16-811C-741D335C66C7}" type="pres">
      <dgm:prSet presAssocID="{22D33096-6253-4A27-8065-6BE6C2649510}" presName="sibTrans" presStyleCnt="0"/>
      <dgm:spPr/>
    </dgm:pt>
    <dgm:pt modelId="{1CB17FE8-3577-45D7-83F4-71E6FA744845}" type="pres">
      <dgm:prSet presAssocID="{D75CFD42-1F0A-4505-8B5A-392F1FDFC828}" presName="node" presStyleLbl="node1" presStyleIdx="6" presStyleCnt="13">
        <dgm:presLayoutVars>
          <dgm:bulletEnabled val="1"/>
        </dgm:presLayoutVars>
      </dgm:prSet>
      <dgm:spPr/>
    </dgm:pt>
    <dgm:pt modelId="{A504ADB8-C752-46FD-A3ED-B55D387FEA40}" type="pres">
      <dgm:prSet presAssocID="{86A22176-773E-4B7D-A98D-8406F66F84B8}" presName="sibTrans" presStyleCnt="0"/>
      <dgm:spPr/>
    </dgm:pt>
    <dgm:pt modelId="{925B0D18-6F18-429D-A58D-F2BB46D69B41}" type="pres">
      <dgm:prSet presAssocID="{5459EBF8-6A56-446C-A4D6-24A701CFC99A}" presName="node" presStyleLbl="node1" presStyleIdx="7" presStyleCnt="13">
        <dgm:presLayoutVars>
          <dgm:bulletEnabled val="1"/>
        </dgm:presLayoutVars>
      </dgm:prSet>
      <dgm:spPr/>
    </dgm:pt>
    <dgm:pt modelId="{005ED071-1C4B-497D-8820-8B846D9348F0}" type="pres">
      <dgm:prSet presAssocID="{D3EFC50F-7287-4496-970A-21ED3DA5E4F3}" presName="sibTrans" presStyleCnt="0"/>
      <dgm:spPr/>
    </dgm:pt>
    <dgm:pt modelId="{3BFDC05F-66E9-4A8D-8E01-BE660D5B22A4}" type="pres">
      <dgm:prSet presAssocID="{359D9B56-BA18-4179-924B-5A7C481368C1}" presName="node" presStyleLbl="node1" presStyleIdx="8" presStyleCnt="13">
        <dgm:presLayoutVars>
          <dgm:bulletEnabled val="1"/>
        </dgm:presLayoutVars>
      </dgm:prSet>
      <dgm:spPr/>
    </dgm:pt>
    <dgm:pt modelId="{5D6E4666-7E5D-4942-8495-C5B449D3A00D}" type="pres">
      <dgm:prSet presAssocID="{46D89081-6F88-4790-BA64-53F2DAD6A7B4}" presName="sibTrans" presStyleCnt="0"/>
      <dgm:spPr/>
    </dgm:pt>
    <dgm:pt modelId="{067F6D3F-65EA-4471-86AF-4E518F8C3B5D}" type="pres">
      <dgm:prSet presAssocID="{2D396012-BA2E-4F6F-B39E-BF5011DDDCBC}" presName="node" presStyleLbl="node1" presStyleIdx="9" presStyleCnt="13">
        <dgm:presLayoutVars>
          <dgm:bulletEnabled val="1"/>
        </dgm:presLayoutVars>
      </dgm:prSet>
      <dgm:spPr/>
    </dgm:pt>
    <dgm:pt modelId="{FCC5F7EE-BD4D-418D-B27A-45196F22F204}" type="pres">
      <dgm:prSet presAssocID="{C1B192FA-E42E-4883-95D4-8236AC6268DA}" presName="sibTrans" presStyleCnt="0"/>
      <dgm:spPr/>
    </dgm:pt>
    <dgm:pt modelId="{671B07BD-A217-42EE-906E-2AD10DCCFCB3}" type="pres">
      <dgm:prSet presAssocID="{D0699DBF-A426-4748-AA2A-251BC02E016E}" presName="node" presStyleLbl="node1" presStyleIdx="10" presStyleCnt="13">
        <dgm:presLayoutVars>
          <dgm:bulletEnabled val="1"/>
        </dgm:presLayoutVars>
      </dgm:prSet>
      <dgm:spPr/>
    </dgm:pt>
    <dgm:pt modelId="{219C90ED-7943-4C57-AA33-122DA25A9AAA}" type="pres">
      <dgm:prSet presAssocID="{CC9404B2-8C47-41DE-840D-0014FC44116E}" presName="sibTrans" presStyleCnt="0"/>
      <dgm:spPr/>
    </dgm:pt>
    <dgm:pt modelId="{4B5D16C3-5435-465B-8E8B-810E7C65A8EB}" type="pres">
      <dgm:prSet presAssocID="{4F4774FA-6C96-4E8C-A879-33EAF16A4317}" presName="node" presStyleLbl="node1" presStyleIdx="11" presStyleCnt="13">
        <dgm:presLayoutVars>
          <dgm:bulletEnabled val="1"/>
        </dgm:presLayoutVars>
      </dgm:prSet>
      <dgm:spPr/>
    </dgm:pt>
    <dgm:pt modelId="{CFB83710-885B-489C-A776-86CED5A0992F}" type="pres">
      <dgm:prSet presAssocID="{E0A995E7-FAC7-4E3B-AB21-AAD480CB2AD1}" presName="sibTrans" presStyleCnt="0"/>
      <dgm:spPr/>
    </dgm:pt>
    <dgm:pt modelId="{B0982318-F502-46BF-849F-58A40B87DA20}" type="pres">
      <dgm:prSet presAssocID="{382B0FE1-4233-45D6-9E2C-E3774686AA87}" presName="node" presStyleLbl="node1" presStyleIdx="12" presStyleCnt="13">
        <dgm:presLayoutVars>
          <dgm:bulletEnabled val="1"/>
        </dgm:presLayoutVars>
      </dgm:prSet>
      <dgm:spPr/>
    </dgm:pt>
  </dgm:ptLst>
  <dgm:cxnLst>
    <dgm:cxn modelId="{59680C0A-77F3-4538-A18E-CAFFC4C46215}" srcId="{D0C3B79F-B734-4C96-B0DD-000EA480B97C}" destId="{72CD6F24-37F6-4B2D-B10B-BDEC29B02C5C}" srcOrd="3" destOrd="0" parTransId="{22D26E09-C314-494F-B289-1E1107B66687}" sibTransId="{318D584B-6221-4E9A-8EA8-F09AAC7A4DD9}"/>
    <dgm:cxn modelId="{0B51AE11-B287-4F74-8DF4-DFB089F30BDA}" srcId="{D0C3B79F-B734-4C96-B0DD-000EA480B97C}" destId="{2451E0C1-474A-48AF-A385-B0EE0395D17A}" srcOrd="4" destOrd="0" parTransId="{9A969CFC-2CFD-4136-954D-FB19D39E5A88}" sibTransId="{69DE1219-3110-48D3-B9BD-95AB4BD3AD03}"/>
    <dgm:cxn modelId="{3FBA8A19-1CE4-4404-8045-6B4CB4398561}" srcId="{D0C3B79F-B734-4C96-B0DD-000EA480B97C}" destId="{4F4774FA-6C96-4E8C-A879-33EAF16A4317}" srcOrd="11" destOrd="0" parTransId="{0CE022E1-652A-4532-AA77-E95F91FFEFC1}" sibTransId="{E0A995E7-FAC7-4E3B-AB21-AAD480CB2AD1}"/>
    <dgm:cxn modelId="{5AFA2A32-4599-4622-8C36-7EB12A57B7D1}" srcId="{D0C3B79F-B734-4C96-B0DD-000EA480B97C}" destId="{5459EBF8-6A56-446C-A4D6-24A701CFC99A}" srcOrd="7" destOrd="0" parTransId="{97E9EDE7-3A43-4E17-A9DD-FE785F12584C}" sibTransId="{D3EFC50F-7287-4496-970A-21ED3DA5E4F3}"/>
    <dgm:cxn modelId="{6B9AD632-2D3E-4F08-886B-81BA62E17328}" type="presOf" srcId="{09A1462D-EFB3-4741-95EA-3C08C367055B}" destId="{BC5C4199-3EA3-470A-8CEA-5D93CA1CC407}" srcOrd="0" destOrd="0" presId="urn:microsoft.com/office/officeart/2005/8/layout/default"/>
    <dgm:cxn modelId="{529D4E35-8961-448D-A878-D41C97031CDF}" srcId="{D0C3B79F-B734-4C96-B0DD-000EA480B97C}" destId="{382B0FE1-4233-45D6-9E2C-E3774686AA87}" srcOrd="12" destOrd="0" parTransId="{D9F26428-92BF-40E6-89A8-578154CECF52}" sibTransId="{5E076F64-EE86-42E5-9E0B-4950C9F70D24}"/>
    <dgm:cxn modelId="{676EFE47-89EA-47BD-96DD-7EECF60E432C}" type="presOf" srcId="{6E47A0F3-9B3D-4642-8A49-87639B76F7AB}" destId="{4A01E56C-47B4-4C9C-8B9E-E1A8EDA3391A}" srcOrd="0" destOrd="0" presId="urn:microsoft.com/office/officeart/2005/8/layout/default"/>
    <dgm:cxn modelId="{1182C268-1586-4947-8F95-728CC9322137}" type="presOf" srcId="{382B0FE1-4233-45D6-9E2C-E3774686AA87}" destId="{B0982318-F502-46BF-849F-58A40B87DA20}" srcOrd="0" destOrd="0" presId="urn:microsoft.com/office/officeart/2005/8/layout/default"/>
    <dgm:cxn modelId="{12FE404D-3C96-4C84-A632-B20183977ECD}" type="presOf" srcId="{72CD6F24-37F6-4B2D-B10B-BDEC29B02C5C}" destId="{E5D1BA3B-929B-4879-BE41-0330575F3FA2}" srcOrd="0" destOrd="0" presId="urn:microsoft.com/office/officeart/2005/8/layout/default"/>
    <dgm:cxn modelId="{08844C6D-7738-491A-9DFA-17397DC9FEF8}" type="presOf" srcId="{D0C3B79F-B734-4C96-B0DD-000EA480B97C}" destId="{ED0E0D4A-BB68-4FB5-BB34-39BE171BAA20}" srcOrd="0" destOrd="0" presId="urn:microsoft.com/office/officeart/2005/8/layout/default"/>
    <dgm:cxn modelId="{AB6F1059-29FF-445B-8E73-802D41CE2F25}" type="presOf" srcId="{D0699DBF-A426-4748-AA2A-251BC02E016E}" destId="{671B07BD-A217-42EE-906E-2AD10DCCFCB3}" srcOrd="0" destOrd="0" presId="urn:microsoft.com/office/officeart/2005/8/layout/default"/>
    <dgm:cxn modelId="{1B3E267E-8E14-4233-9CA5-1A0DCACBBA57}" srcId="{D0C3B79F-B734-4C96-B0DD-000EA480B97C}" destId="{6E47A0F3-9B3D-4642-8A49-87639B76F7AB}" srcOrd="2" destOrd="0" parTransId="{BC783DC1-572E-4ACB-B20A-87B1C827FDF8}" sibTransId="{575B66CE-C4C7-4C84-BB41-779132569350}"/>
    <dgm:cxn modelId="{1E2A0280-66F8-4139-826A-61CC4613FC3C}" srcId="{D0C3B79F-B734-4C96-B0DD-000EA480B97C}" destId="{D75CFD42-1F0A-4505-8B5A-392F1FDFC828}" srcOrd="6" destOrd="0" parTransId="{8B25D195-4B9D-41CA-86EE-2C952F16DF6E}" sibTransId="{86A22176-773E-4B7D-A98D-8406F66F84B8}"/>
    <dgm:cxn modelId="{B6F27180-DC2C-4C3D-AC3C-6FE745FC929B}" srcId="{D0C3B79F-B734-4C96-B0DD-000EA480B97C}" destId="{2D396012-BA2E-4F6F-B39E-BF5011DDDCBC}" srcOrd="9" destOrd="0" parTransId="{BBE2C9B3-2440-4A25-B848-5B40298D2566}" sibTransId="{C1B192FA-E42E-4883-95D4-8236AC6268DA}"/>
    <dgm:cxn modelId="{F4348A8D-BC0F-4050-9653-70A7F769AFB1}" type="presOf" srcId="{2451E0C1-474A-48AF-A385-B0EE0395D17A}" destId="{5E05C437-5F03-4B48-8C63-A902E3EB5BB2}" srcOrd="0" destOrd="0" presId="urn:microsoft.com/office/officeart/2005/8/layout/default"/>
    <dgm:cxn modelId="{EDEDC094-7FC3-45EF-BCC1-153DBA533EEC}" type="presOf" srcId="{359D9B56-BA18-4179-924B-5A7C481368C1}" destId="{3BFDC05F-66E9-4A8D-8E01-BE660D5B22A4}" srcOrd="0" destOrd="0" presId="urn:microsoft.com/office/officeart/2005/8/layout/default"/>
    <dgm:cxn modelId="{D5C8A795-E63C-41CF-B655-0D86687A79B8}" srcId="{D0C3B79F-B734-4C96-B0DD-000EA480B97C}" destId="{D0699DBF-A426-4748-AA2A-251BC02E016E}" srcOrd="10" destOrd="0" parTransId="{0CD4B5CF-1881-4FB4-9625-483D94ADBC92}" sibTransId="{CC9404B2-8C47-41DE-840D-0014FC44116E}"/>
    <dgm:cxn modelId="{1F474397-B173-453D-B139-B778FF0339BE}" type="presOf" srcId="{CE57EFD8-265D-48FE-B073-B4FE1A7D15F6}" destId="{EECAB52E-F9AA-4A86-BF31-2876D3F83819}" srcOrd="0" destOrd="0" presId="urn:microsoft.com/office/officeart/2005/8/layout/default"/>
    <dgm:cxn modelId="{CD04949D-B7BA-48EA-92F4-A67ACF01743A}" srcId="{D0C3B79F-B734-4C96-B0DD-000EA480B97C}" destId="{359D9B56-BA18-4179-924B-5A7C481368C1}" srcOrd="8" destOrd="0" parTransId="{80502A4C-CBF2-46E2-A953-FADAA6F0327B}" sibTransId="{46D89081-6F88-4790-BA64-53F2DAD6A7B4}"/>
    <dgm:cxn modelId="{D93F51A6-A3D5-4816-BDB8-F5BC599EEDD9}" type="presOf" srcId="{5459EBF8-6A56-446C-A4D6-24A701CFC99A}" destId="{925B0D18-6F18-429D-A58D-F2BB46D69B41}" srcOrd="0" destOrd="0" presId="urn:microsoft.com/office/officeart/2005/8/layout/default"/>
    <dgm:cxn modelId="{9F2B9BA9-1655-40F3-9371-362C373C67B5}" srcId="{D0C3B79F-B734-4C96-B0DD-000EA480B97C}" destId="{09A1462D-EFB3-4741-95EA-3C08C367055B}" srcOrd="0" destOrd="0" parTransId="{F333A20A-8D35-4ED4-8A60-BCA8B2A06E0D}" sibTransId="{B40A3B6A-6220-41FE-8337-6EF8B8294A82}"/>
    <dgm:cxn modelId="{15B0E7B1-90B7-41A4-A5DA-163A1873C603}" type="presOf" srcId="{D75CFD42-1F0A-4505-8B5A-392F1FDFC828}" destId="{1CB17FE8-3577-45D7-83F4-71E6FA744845}" srcOrd="0" destOrd="0" presId="urn:microsoft.com/office/officeart/2005/8/layout/default"/>
    <dgm:cxn modelId="{6D2A16B4-043D-471A-9769-2C07F3B0B69D}" srcId="{D0C3B79F-B734-4C96-B0DD-000EA480B97C}" destId="{CE57EFD8-265D-48FE-B073-B4FE1A7D15F6}" srcOrd="1" destOrd="0" parTransId="{741EA406-8FA1-4CE3-95AE-14E2BC0FE56B}" sibTransId="{33FDB28F-FCD5-472B-B3D2-83ED12E06B88}"/>
    <dgm:cxn modelId="{94F730BF-A337-4A99-8A3A-57DA699F26FA}" srcId="{D0C3B79F-B734-4C96-B0DD-000EA480B97C}" destId="{8CA4D466-DBFB-4F6E-B42C-B2B538E5BABD}" srcOrd="5" destOrd="0" parTransId="{B0CF6754-B3D3-440B-A1A8-5DDC64CA45C2}" sibTransId="{22D33096-6253-4A27-8065-6BE6C2649510}"/>
    <dgm:cxn modelId="{5B165BD9-9D49-423A-B8B7-C8A9B2C733ED}" type="presOf" srcId="{2D396012-BA2E-4F6F-B39E-BF5011DDDCBC}" destId="{067F6D3F-65EA-4471-86AF-4E518F8C3B5D}" srcOrd="0" destOrd="0" presId="urn:microsoft.com/office/officeart/2005/8/layout/default"/>
    <dgm:cxn modelId="{9A30CEDF-95EC-4533-B648-12AA9ADD4AC8}" type="presOf" srcId="{8CA4D466-DBFB-4F6E-B42C-B2B538E5BABD}" destId="{8C82BAED-4D0C-4570-8A60-A43B22A23BE7}" srcOrd="0" destOrd="0" presId="urn:microsoft.com/office/officeart/2005/8/layout/default"/>
    <dgm:cxn modelId="{77B9AEFA-607F-462C-9B99-C144E0003CF8}" type="presOf" srcId="{4F4774FA-6C96-4E8C-A879-33EAF16A4317}" destId="{4B5D16C3-5435-465B-8E8B-810E7C65A8EB}" srcOrd="0" destOrd="0" presId="urn:microsoft.com/office/officeart/2005/8/layout/default"/>
    <dgm:cxn modelId="{6DDED734-634C-4519-922F-EF80E9769F36}" type="presParOf" srcId="{ED0E0D4A-BB68-4FB5-BB34-39BE171BAA20}" destId="{BC5C4199-3EA3-470A-8CEA-5D93CA1CC407}" srcOrd="0" destOrd="0" presId="urn:microsoft.com/office/officeart/2005/8/layout/default"/>
    <dgm:cxn modelId="{571276B9-161B-427E-BE32-994F65DED81E}" type="presParOf" srcId="{ED0E0D4A-BB68-4FB5-BB34-39BE171BAA20}" destId="{7CDDADCB-BAB5-43BF-94D0-86F597BD5F9C}" srcOrd="1" destOrd="0" presId="urn:microsoft.com/office/officeart/2005/8/layout/default"/>
    <dgm:cxn modelId="{AA8C137E-DB64-43AE-B6DB-0D22AA1241F4}" type="presParOf" srcId="{ED0E0D4A-BB68-4FB5-BB34-39BE171BAA20}" destId="{EECAB52E-F9AA-4A86-BF31-2876D3F83819}" srcOrd="2" destOrd="0" presId="urn:microsoft.com/office/officeart/2005/8/layout/default"/>
    <dgm:cxn modelId="{002B8847-B81D-472B-A96B-9971993D64B2}" type="presParOf" srcId="{ED0E0D4A-BB68-4FB5-BB34-39BE171BAA20}" destId="{225811BD-BB30-4FE6-A8E6-C75F01BC930A}" srcOrd="3" destOrd="0" presId="urn:microsoft.com/office/officeart/2005/8/layout/default"/>
    <dgm:cxn modelId="{CB2C43B9-F9CE-4FD4-BCCD-BE15664356EB}" type="presParOf" srcId="{ED0E0D4A-BB68-4FB5-BB34-39BE171BAA20}" destId="{4A01E56C-47B4-4C9C-8B9E-E1A8EDA3391A}" srcOrd="4" destOrd="0" presId="urn:microsoft.com/office/officeart/2005/8/layout/default"/>
    <dgm:cxn modelId="{314DEF00-0F37-4053-BBAD-094947CE510D}" type="presParOf" srcId="{ED0E0D4A-BB68-4FB5-BB34-39BE171BAA20}" destId="{B26DB3F0-6224-4BD5-B2F1-0A78F52E4E8B}" srcOrd="5" destOrd="0" presId="urn:microsoft.com/office/officeart/2005/8/layout/default"/>
    <dgm:cxn modelId="{99EAB6C3-4817-465D-A4BD-81C12D594709}" type="presParOf" srcId="{ED0E0D4A-BB68-4FB5-BB34-39BE171BAA20}" destId="{E5D1BA3B-929B-4879-BE41-0330575F3FA2}" srcOrd="6" destOrd="0" presId="urn:microsoft.com/office/officeart/2005/8/layout/default"/>
    <dgm:cxn modelId="{D5196D0F-0E24-46CD-8ADA-47FAEFC7BC12}" type="presParOf" srcId="{ED0E0D4A-BB68-4FB5-BB34-39BE171BAA20}" destId="{16FE1EF3-19DD-41AF-9EE7-8D2BD2056AE1}" srcOrd="7" destOrd="0" presId="urn:microsoft.com/office/officeart/2005/8/layout/default"/>
    <dgm:cxn modelId="{5CCC27F5-FCE9-447C-85FE-A2CBD4991693}" type="presParOf" srcId="{ED0E0D4A-BB68-4FB5-BB34-39BE171BAA20}" destId="{5E05C437-5F03-4B48-8C63-A902E3EB5BB2}" srcOrd="8" destOrd="0" presId="urn:microsoft.com/office/officeart/2005/8/layout/default"/>
    <dgm:cxn modelId="{BA925ABA-67EF-4EB6-BDF3-8E0840931A29}" type="presParOf" srcId="{ED0E0D4A-BB68-4FB5-BB34-39BE171BAA20}" destId="{486B900E-E239-4D8D-BC17-ACEF909F9776}" srcOrd="9" destOrd="0" presId="urn:microsoft.com/office/officeart/2005/8/layout/default"/>
    <dgm:cxn modelId="{B5B9C83B-CC26-4EE4-BB6C-2C1925B5BDFB}" type="presParOf" srcId="{ED0E0D4A-BB68-4FB5-BB34-39BE171BAA20}" destId="{8C82BAED-4D0C-4570-8A60-A43B22A23BE7}" srcOrd="10" destOrd="0" presId="urn:microsoft.com/office/officeart/2005/8/layout/default"/>
    <dgm:cxn modelId="{D5472B8D-9FB9-4954-B131-66E33313DFF3}" type="presParOf" srcId="{ED0E0D4A-BB68-4FB5-BB34-39BE171BAA20}" destId="{B32026C4-59F0-4E16-811C-741D335C66C7}" srcOrd="11" destOrd="0" presId="urn:microsoft.com/office/officeart/2005/8/layout/default"/>
    <dgm:cxn modelId="{F8C5BBAD-F2D3-471A-90E1-D8C9B01F9846}" type="presParOf" srcId="{ED0E0D4A-BB68-4FB5-BB34-39BE171BAA20}" destId="{1CB17FE8-3577-45D7-83F4-71E6FA744845}" srcOrd="12" destOrd="0" presId="urn:microsoft.com/office/officeart/2005/8/layout/default"/>
    <dgm:cxn modelId="{DD76C644-5116-45B4-BAF1-B9056CD9DEA7}" type="presParOf" srcId="{ED0E0D4A-BB68-4FB5-BB34-39BE171BAA20}" destId="{A504ADB8-C752-46FD-A3ED-B55D387FEA40}" srcOrd="13" destOrd="0" presId="urn:microsoft.com/office/officeart/2005/8/layout/default"/>
    <dgm:cxn modelId="{9EC2E185-248F-492A-814E-200E0AF4C4D6}" type="presParOf" srcId="{ED0E0D4A-BB68-4FB5-BB34-39BE171BAA20}" destId="{925B0D18-6F18-429D-A58D-F2BB46D69B41}" srcOrd="14" destOrd="0" presId="urn:microsoft.com/office/officeart/2005/8/layout/default"/>
    <dgm:cxn modelId="{07D780AE-9C94-410B-9C78-FD3CC0D4920E}" type="presParOf" srcId="{ED0E0D4A-BB68-4FB5-BB34-39BE171BAA20}" destId="{005ED071-1C4B-497D-8820-8B846D9348F0}" srcOrd="15" destOrd="0" presId="urn:microsoft.com/office/officeart/2005/8/layout/default"/>
    <dgm:cxn modelId="{745EE618-D70F-4F0E-B4E1-760A86657CE9}" type="presParOf" srcId="{ED0E0D4A-BB68-4FB5-BB34-39BE171BAA20}" destId="{3BFDC05F-66E9-4A8D-8E01-BE660D5B22A4}" srcOrd="16" destOrd="0" presId="urn:microsoft.com/office/officeart/2005/8/layout/default"/>
    <dgm:cxn modelId="{42191710-4CFC-43EB-8D5C-87DF2DF6D628}" type="presParOf" srcId="{ED0E0D4A-BB68-4FB5-BB34-39BE171BAA20}" destId="{5D6E4666-7E5D-4942-8495-C5B449D3A00D}" srcOrd="17" destOrd="0" presId="urn:microsoft.com/office/officeart/2005/8/layout/default"/>
    <dgm:cxn modelId="{24B9EDA8-7184-4753-9BCF-EEE230B6EE11}" type="presParOf" srcId="{ED0E0D4A-BB68-4FB5-BB34-39BE171BAA20}" destId="{067F6D3F-65EA-4471-86AF-4E518F8C3B5D}" srcOrd="18" destOrd="0" presId="urn:microsoft.com/office/officeart/2005/8/layout/default"/>
    <dgm:cxn modelId="{9DEC3390-343F-4804-BB28-64047800018E}" type="presParOf" srcId="{ED0E0D4A-BB68-4FB5-BB34-39BE171BAA20}" destId="{FCC5F7EE-BD4D-418D-B27A-45196F22F204}" srcOrd="19" destOrd="0" presId="urn:microsoft.com/office/officeart/2005/8/layout/default"/>
    <dgm:cxn modelId="{07C7C989-63AC-4457-90C7-DDE05F2C6455}" type="presParOf" srcId="{ED0E0D4A-BB68-4FB5-BB34-39BE171BAA20}" destId="{671B07BD-A217-42EE-906E-2AD10DCCFCB3}" srcOrd="20" destOrd="0" presId="urn:microsoft.com/office/officeart/2005/8/layout/default"/>
    <dgm:cxn modelId="{FE873AE8-9D80-487D-80E8-93B337344FE7}" type="presParOf" srcId="{ED0E0D4A-BB68-4FB5-BB34-39BE171BAA20}" destId="{219C90ED-7943-4C57-AA33-122DA25A9AAA}" srcOrd="21" destOrd="0" presId="urn:microsoft.com/office/officeart/2005/8/layout/default"/>
    <dgm:cxn modelId="{EFC2BB87-8F8E-48E1-AEB0-0FB13E45D155}" type="presParOf" srcId="{ED0E0D4A-BB68-4FB5-BB34-39BE171BAA20}" destId="{4B5D16C3-5435-465B-8E8B-810E7C65A8EB}" srcOrd="22" destOrd="0" presId="urn:microsoft.com/office/officeart/2005/8/layout/default"/>
    <dgm:cxn modelId="{E9498904-5CC3-417A-95E8-C750281333C0}" type="presParOf" srcId="{ED0E0D4A-BB68-4FB5-BB34-39BE171BAA20}" destId="{CFB83710-885B-489C-A776-86CED5A0992F}" srcOrd="23" destOrd="0" presId="urn:microsoft.com/office/officeart/2005/8/layout/default"/>
    <dgm:cxn modelId="{4C3ABC01-900F-4B30-BBCB-881A9AD23053}" type="presParOf" srcId="{ED0E0D4A-BB68-4FB5-BB34-39BE171BAA20}" destId="{B0982318-F502-46BF-849F-58A40B87DA20}"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193B2A-1891-4240-B766-11B084F1E73C}"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D380D721-D8DD-4EDD-A79A-4CA2519FA0D4}">
      <dgm:prSet/>
      <dgm:spPr/>
      <dgm:t>
        <a:bodyPr/>
        <a:lstStyle/>
        <a:p>
          <a:r>
            <a:rPr lang="en-US" dirty="0"/>
            <a:t>Part 2</a:t>
          </a:r>
        </a:p>
        <a:p>
          <a:r>
            <a:rPr lang="en-US" dirty="0"/>
            <a:t>MVG’s</a:t>
          </a:r>
        </a:p>
      </dgm:t>
    </dgm:pt>
    <dgm:pt modelId="{C5BD408E-DD05-4E35-AE76-14436371D963}" type="parTrans" cxnId="{88A87F1F-11EF-44BD-9B05-90CCCBB2EAB9}">
      <dgm:prSet/>
      <dgm:spPr/>
      <dgm:t>
        <a:bodyPr/>
        <a:lstStyle/>
        <a:p>
          <a:endParaRPr lang="en-US"/>
        </a:p>
      </dgm:t>
    </dgm:pt>
    <dgm:pt modelId="{670B6494-1B6A-479D-9DCD-1D9D09D4B991}" type="sibTrans" cxnId="{88A87F1F-11EF-44BD-9B05-90CCCBB2EAB9}">
      <dgm:prSet/>
      <dgm:spPr/>
      <dgm:t>
        <a:bodyPr/>
        <a:lstStyle/>
        <a:p>
          <a:endParaRPr lang="en-US"/>
        </a:p>
      </dgm:t>
    </dgm:pt>
    <dgm:pt modelId="{09339BA1-113F-4447-B6BC-9FDE1A08C86A}">
      <dgm:prSet/>
      <dgm:spPr/>
      <dgm:t>
        <a:bodyPr/>
        <a:lstStyle/>
        <a:p>
          <a:r>
            <a:rPr lang="en-US" i="1"/>
            <a:t>Identify Mission, Vision, Goals for relationship, household, family.</a:t>
          </a:r>
          <a:endParaRPr lang="en-US"/>
        </a:p>
      </dgm:t>
    </dgm:pt>
    <dgm:pt modelId="{D84E3320-7926-4713-9624-7938B6163CB3}" type="parTrans" cxnId="{5E5926AE-203A-4BBD-9305-8E57ED96FE39}">
      <dgm:prSet/>
      <dgm:spPr/>
      <dgm:t>
        <a:bodyPr/>
        <a:lstStyle/>
        <a:p>
          <a:endParaRPr lang="en-US"/>
        </a:p>
      </dgm:t>
    </dgm:pt>
    <dgm:pt modelId="{4A9BDCB8-D52F-4FAB-88B7-193E56157569}" type="sibTrans" cxnId="{5E5926AE-203A-4BBD-9305-8E57ED96FE39}">
      <dgm:prSet/>
      <dgm:spPr/>
      <dgm:t>
        <a:bodyPr/>
        <a:lstStyle/>
        <a:p>
          <a:endParaRPr lang="en-US"/>
        </a:p>
      </dgm:t>
    </dgm:pt>
    <dgm:pt modelId="{821282E3-303E-481B-8AD8-8F86D75F8044}">
      <dgm:prSet/>
      <dgm:spPr/>
      <dgm:t>
        <a:bodyPr/>
        <a:lstStyle/>
        <a:p>
          <a:r>
            <a:rPr lang="en-US"/>
            <a:t>Invite the Lord in to assist with this process</a:t>
          </a:r>
        </a:p>
      </dgm:t>
    </dgm:pt>
    <dgm:pt modelId="{7BD34C96-01B2-4581-ADF8-F0FB064B63EB}" type="parTrans" cxnId="{9F30BA8B-ED92-4DC4-8BD5-700B5E76C96B}">
      <dgm:prSet/>
      <dgm:spPr/>
      <dgm:t>
        <a:bodyPr/>
        <a:lstStyle/>
        <a:p>
          <a:endParaRPr lang="en-US"/>
        </a:p>
      </dgm:t>
    </dgm:pt>
    <dgm:pt modelId="{08A0D5EA-2256-4F7C-8BD2-5C225F728ECE}" type="sibTrans" cxnId="{9F30BA8B-ED92-4DC4-8BD5-700B5E76C96B}">
      <dgm:prSet/>
      <dgm:spPr/>
      <dgm:t>
        <a:bodyPr/>
        <a:lstStyle/>
        <a:p>
          <a:endParaRPr lang="en-US"/>
        </a:p>
      </dgm:t>
    </dgm:pt>
    <dgm:pt modelId="{A99C873F-76E5-4DFB-A025-43BD38374223}">
      <dgm:prSet/>
      <dgm:spPr/>
      <dgm:t>
        <a:bodyPr/>
        <a:lstStyle/>
        <a:p>
          <a:r>
            <a:rPr lang="en-US" dirty="0"/>
            <a:t>Need to know the vision so you can walk in that daily Ex. Religion, family</a:t>
          </a:r>
        </a:p>
      </dgm:t>
    </dgm:pt>
    <dgm:pt modelId="{12A04D35-F838-4E69-80AE-FEC60ACBDF2E}" type="parTrans" cxnId="{0D7A2A2B-FE3D-4244-97DB-9A760F83D9DF}">
      <dgm:prSet/>
      <dgm:spPr/>
      <dgm:t>
        <a:bodyPr/>
        <a:lstStyle/>
        <a:p>
          <a:endParaRPr lang="en-US"/>
        </a:p>
      </dgm:t>
    </dgm:pt>
    <dgm:pt modelId="{FA894E05-3201-4A8F-8556-B3B13C33AFD1}" type="sibTrans" cxnId="{0D7A2A2B-FE3D-4244-97DB-9A760F83D9DF}">
      <dgm:prSet/>
      <dgm:spPr/>
      <dgm:t>
        <a:bodyPr/>
        <a:lstStyle/>
        <a:p>
          <a:endParaRPr lang="en-US"/>
        </a:p>
      </dgm:t>
    </dgm:pt>
    <dgm:pt modelId="{45954AA6-FCD6-4BA6-A397-BC0842F90137}">
      <dgm:prSet/>
      <dgm:spPr/>
      <dgm:t>
        <a:bodyPr/>
        <a:lstStyle/>
        <a:p>
          <a:r>
            <a:rPr lang="en-US"/>
            <a:t>Men: Important aspect of leadership.</a:t>
          </a:r>
        </a:p>
      </dgm:t>
    </dgm:pt>
    <dgm:pt modelId="{4452AAAA-71F8-46E0-8D86-C1814C26A2C3}" type="parTrans" cxnId="{8320CCBD-E4AC-4105-8137-96C8DC99C8EF}">
      <dgm:prSet/>
      <dgm:spPr/>
      <dgm:t>
        <a:bodyPr/>
        <a:lstStyle/>
        <a:p>
          <a:endParaRPr lang="en-US"/>
        </a:p>
      </dgm:t>
    </dgm:pt>
    <dgm:pt modelId="{D31EE477-CFBF-4EB0-9A19-FEF07EFC4D99}" type="sibTrans" cxnId="{8320CCBD-E4AC-4105-8137-96C8DC99C8EF}">
      <dgm:prSet/>
      <dgm:spPr/>
      <dgm:t>
        <a:bodyPr/>
        <a:lstStyle/>
        <a:p>
          <a:endParaRPr lang="en-US"/>
        </a:p>
      </dgm:t>
    </dgm:pt>
    <dgm:pt modelId="{C2C16A0D-4BE1-434A-B2FD-8AEA7278F353}">
      <dgm:prSet/>
      <dgm:spPr/>
      <dgm:t>
        <a:bodyPr/>
        <a:lstStyle/>
        <a:p>
          <a:r>
            <a:rPr lang="en-US" dirty="0"/>
            <a:t>As a woman of God, I know I am to be in submission to my  husband. I would like to know what the mission is I am getting 	under.</a:t>
          </a:r>
        </a:p>
      </dgm:t>
    </dgm:pt>
    <dgm:pt modelId="{EE90A4E4-7399-4A21-B30A-75F72D2F9413}" type="parTrans" cxnId="{A074D737-3F2F-492D-BB8E-CE37BFBE6982}">
      <dgm:prSet/>
      <dgm:spPr/>
      <dgm:t>
        <a:bodyPr/>
        <a:lstStyle/>
        <a:p>
          <a:endParaRPr lang="en-US"/>
        </a:p>
      </dgm:t>
    </dgm:pt>
    <dgm:pt modelId="{7D975DE7-16BC-4744-9497-743251D5DF14}" type="sibTrans" cxnId="{A074D737-3F2F-492D-BB8E-CE37BFBE6982}">
      <dgm:prSet/>
      <dgm:spPr/>
      <dgm:t>
        <a:bodyPr/>
        <a:lstStyle/>
        <a:p>
          <a:endParaRPr lang="en-US"/>
        </a:p>
      </dgm:t>
    </dgm:pt>
    <dgm:pt modelId="{964AE100-C651-4F6D-B438-D2A186D17F25}">
      <dgm:prSet/>
      <dgm:spPr/>
      <dgm:t>
        <a:bodyPr/>
        <a:lstStyle/>
        <a:p>
          <a:r>
            <a:rPr lang="en-US" dirty="0"/>
            <a:t>Women: He needs to know your vision so he can see if they are compatible and if he needs to make adjustments</a:t>
          </a:r>
        </a:p>
      </dgm:t>
    </dgm:pt>
    <dgm:pt modelId="{7BCE0FF8-AC82-49A2-ABFC-A231172F5DAA}" type="parTrans" cxnId="{4143B01C-D299-4D21-93E3-0430867EEB1D}">
      <dgm:prSet/>
      <dgm:spPr/>
      <dgm:t>
        <a:bodyPr/>
        <a:lstStyle/>
        <a:p>
          <a:endParaRPr lang="en-US"/>
        </a:p>
      </dgm:t>
    </dgm:pt>
    <dgm:pt modelId="{1D5FB0F1-A6A8-403B-993A-5005339B38F3}" type="sibTrans" cxnId="{4143B01C-D299-4D21-93E3-0430867EEB1D}">
      <dgm:prSet/>
      <dgm:spPr/>
      <dgm:t>
        <a:bodyPr/>
        <a:lstStyle/>
        <a:p>
          <a:endParaRPr lang="en-US"/>
        </a:p>
      </dgm:t>
    </dgm:pt>
    <dgm:pt modelId="{44D0F7A0-BE13-4E6B-ACC3-902EDF663E76}" type="pres">
      <dgm:prSet presAssocID="{22193B2A-1891-4240-B766-11B084F1E73C}" presName="diagram" presStyleCnt="0">
        <dgm:presLayoutVars>
          <dgm:dir/>
          <dgm:resizeHandles val="exact"/>
        </dgm:presLayoutVars>
      </dgm:prSet>
      <dgm:spPr/>
    </dgm:pt>
    <dgm:pt modelId="{2CE12428-D28E-47A6-B3AA-D5B24D57AF35}" type="pres">
      <dgm:prSet presAssocID="{D380D721-D8DD-4EDD-A79A-4CA2519FA0D4}" presName="node" presStyleLbl="node1" presStyleIdx="0" presStyleCnt="4">
        <dgm:presLayoutVars>
          <dgm:bulletEnabled val="1"/>
        </dgm:presLayoutVars>
      </dgm:prSet>
      <dgm:spPr/>
    </dgm:pt>
    <dgm:pt modelId="{708617C3-0681-4153-8D56-966DF1EA72B7}" type="pres">
      <dgm:prSet presAssocID="{670B6494-1B6A-479D-9DCD-1D9D09D4B991}" presName="sibTrans" presStyleCnt="0"/>
      <dgm:spPr/>
    </dgm:pt>
    <dgm:pt modelId="{9CFB09C9-34C5-4753-B9C9-44EA228C6CEE}" type="pres">
      <dgm:prSet presAssocID="{09339BA1-113F-4447-B6BC-9FDE1A08C86A}" presName="node" presStyleLbl="node1" presStyleIdx="1" presStyleCnt="4">
        <dgm:presLayoutVars>
          <dgm:bulletEnabled val="1"/>
        </dgm:presLayoutVars>
      </dgm:prSet>
      <dgm:spPr/>
    </dgm:pt>
    <dgm:pt modelId="{EEA10D94-B62E-4F4D-93FF-C7B2B4957BE6}" type="pres">
      <dgm:prSet presAssocID="{4A9BDCB8-D52F-4FAB-88B7-193E56157569}" presName="sibTrans" presStyleCnt="0"/>
      <dgm:spPr/>
    </dgm:pt>
    <dgm:pt modelId="{3E39E23D-709C-4E7A-B2A8-448ADBE377D8}" type="pres">
      <dgm:prSet presAssocID="{45954AA6-FCD6-4BA6-A397-BC0842F90137}" presName="node" presStyleLbl="node1" presStyleIdx="2" presStyleCnt="4">
        <dgm:presLayoutVars>
          <dgm:bulletEnabled val="1"/>
        </dgm:presLayoutVars>
      </dgm:prSet>
      <dgm:spPr/>
    </dgm:pt>
    <dgm:pt modelId="{ED31BFA7-84FC-4E5F-AB0B-8C0FCA5B0BC8}" type="pres">
      <dgm:prSet presAssocID="{D31EE477-CFBF-4EB0-9A19-FEF07EFC4D99}" presName="sibTrans" presStyleCnt="0"/>
      <dgm:spPr/>
    </dgm:pt>
    <dgm:pt modelId="{7E863A6B-CDC5-4F75-8B69-1684A5BFB11C}" type="pres">
      <dgm:prSet presAssocID="{964AE100-C651-4F6D-B438-D2A186D17F25}" presName="node" presStyleLbl="node1" presStyleIdx="3" presStyleCnt="4">
        <dgm:presLayoutVars>
          <dgm:bulletEnabled val="1"/>
        </dgm:presLayoutVars>
      </dgm:prSet>
      <dgm:spPr/>
    </dgm:pt>
  </dgm:ptLst>
  <dgm:cxnLst>
    <dgm:cxn modelId="{4143B01C-D299-4D21-93E3-0430867EEB1D}" srcId="{22193B2A-1891-4240-B766-11B084F1E73C}" destId="{964AE100-C651-4F6D-B438-D2A186D17F25}" srcOrd="3" destOrd="0" parTransId="{7BCE0FF8-AC82-49A2-ABFC-A231172F5DAA}" sibTransId="{1D5FB0F1-A6A8-403B-993A-5005339B38F3}"/>
    <dgm:cxn modelId="{88A87F1F-11EF-44BD-9B05-90CCCBB2EAB9}" srcId="{22193B2A-1891-4240-B766-11B084F1E73C}" destId="{D380D721-D8DD-4EDD-A79A-4CA2519FA0D4}" srcOrd="0" destOrd="0" parTransId="{C5BD408E-DD05-4E35-AE76-14436371D963}" sibTransId="{670B6494-1B6A-479D-9DCD-1D9D09D4B991}"/>
    <dgm:cxn modelId="{0D7A2A2B-FE3D-4244-97DB-9A760F83D9DF}" srcId="{09339BA1-113F-4447-B6BC-9FDE1A08C86A}" destId="{A99C873F-76E5-4DFB-A025-43BD38374223}" srcOrd="1" destOrd="0" parTransId="{12A04D35-F838-4E69-80AE-FEC60ACBDF2E}" sibTransId="{FA894E05-3201-4A8F-8556-B3B13C33AFD1}"/>
    <dgm:cxn modelId="{A074D737-3F2F-492D-BB8E-CE37BFBE6982}" srcId="{45954AA6-FCD6-4BA6-A397-BC0842F90137}" destId="{C2C16A0D-4BE1-434A-B2FD-8AEA7278F353}" srcOrd="0" destOrd="0" parTransId="{EE90A4E4-7399-4A21-B30A-75F72D2F9413}" sibTransId="{7D975DE7-16BC-4744-9497-743251D5DF14}"/>
    <dgm:cxn modelId="{86687843-FC9D-47C6-ACC5-9058D7A4A947}" type="presOf" srcId="{22193B2A-1891-4240-B766-11B084F1E73C}" destId="{44D0F7A0-BE13-4E6B-ACC3-902EDF663E76}" srcOrd="0" destOrd="0" presId="urn:microsoft.com/office/officeart/2005/8/layout/default"/>
    <dgm:cxn modelId="{F3342F76-765F-417F-9311-8D740E4CAE77}" type="presOf" srcId="{D380D721-D8DD-4EDD-A79A-4CA2519FA0D4}" destId="{2CE12428-D28E-47A6-B3AA-D5B24D57AF35}" srcOrd="0" destOrd="0" presId="urn:microsoft.com/office/officeart/2005/8/layout/default"/>
    <dgm:cxn modelId="{46167382-352F-40A6-908C-BE3FE859FADA}" type="presOf" srcId="{A99C873F-76E5-4DFB-A025-43BD38374223}" destId="{9CFB09C9-34C5-4753-B9C9-44EA228C6CEE}" srcOrd="0" destOrd="2" presId="urn:microsoft.com/office/officeart/2005/8/layout/default"/>
    <dgm:cxn modelId="{9F30BA8B-ED92-4DC4-8BD5-700B5E76C96B}" srcId="{09339BA1-113F-4447-B6BC-9FDE1A08C86A}" destId="{821282E3-303E-481B-8AD8-8F86D75F8044}" srcOrd="0" destOrd="0" parTransId="{7BD34C96-01B2-4581-ADF8-F0FB064B63EB}" sibTransId="{08A0D5EA-2256-4F7C-8BD2-5C225F728ECE}"/>
    <dgm:cxn modelId="{2AC2D8A7-57AA-494F-9E22-18643DC0FFA9}" type="presOf" srcId="{45954AA6-FCD6-4BA6-A397-BC0842F90137}" destId="{3E39E23D-709C-4E7A-B2A8-448ADBE377D8}" srcOrd="0" destOrd="0" presId="urn:microsoft.com/office/officeart/2005/8/layout/default"/>
    <dgm:cxn modelId="{5E5926AE-203A-4BBD-9305-8E57ED96FE39}" srcId="{22193B2A-1891-4240-B766-11B084F1E73C}" destId="{09339BA1-113F-4447-B6BC-9FDE1A08C86A}" srcOrd="1" destOrd="0" parTransId="{D84E3320-7926-4713-9624-7938B6163CB3}" sibTransId="{4A9BDCB8-D52F-4FAB-88B7-193E56157569}"/>
    <dgm:cxn modelId="{78BBB3BD-54E1-492B-8AA6-2BCEA992E1F1}" type="presOf" srcId="{821282E3-303E-481B-8AD8-8F86D75F8044}" destId="{9CFB09C9-34C5-4753-B9C9-44EA228C6CEE}" srcOrd="0" destOrd="1" presId="urn:microsoft.com/office/officeart/2005/8/layout/default"/>
    <dgm:cxn modelId="{8320CCBD-E4AC-4105-8137-96C8DC99C8EF}" srcId="{22193B2A-1891-4240-B766-11B084F1E73C}" destId="{45954AA6-FCD6-4BA6-A397-BC0842F90137}" srcOrd="2" destOrd="0" parTransId="{4452AAAA-71F8-46E0-8D86-C1814C26A2C3}" sibTransId="{D31EE477-CFBF-4EB0-9A19-FEF07EFC4D99}"/>
    <dgm:cxn modelId="{4F60F1DA-3903-4F94-9CDF-3B96E30B5C2A}" type="presOf" srcId="{C2C16A0D-4BE1-434A-B2FD-8AEA7278F353}" destId="{3E39E23D-709C-4E7A-B2A8-448ADBE377D8}" srcOrd="0" destOrd="1" presId="urn:microsoft.com/office/officeart/2005/8/layout/default"/>
    <dgm:cxn modelId="{38E7A0F2-A997-496F-A2A0-788ECA235F8A}" type="presOf" srcId="{09339BA1-113F-4447-B6BC-9FDE1A08C86A}" destId="{9CFB09C9-34C5-4753-B9C9-44EA228C6CEE}" srcOrd="0" destOrd="0" presId="urn:microsoft.com/office/officeart/2005/8/layout/default"/>
    <dgm:cxn modelId="{12DA06FD-BFC9-4E79-9643-9DE99FA2F0E8}" type="presOf" srcId="{964AE100-C651-4F6D-B438-D2A186D17F25}" destId="{7E863A6B-CDC5-4F75-8B69-1684A5BFB11C}" srcOrd="0" destOrd="0" presId="urn:microsoft.com/office/officeart/2005/8/layout/default"/>
    <dgm:cxn modelId="{A914DE86-D912-4988-8482-5C2B81C6A772}" type="presParOf" srcId="{44D0F7A0-BE13-4E6B-ACC3-902EDF663E76}" destId="{2CE12428-D28E-47A6-B3AA-D5B24D57AF35}" srcOrd="0" destOrd="0" presId="urn:microsoft.com/office/officeart/2005/8/layout/default"/>
    <dgm:cxn modelId="{C78B5F72-055F-4C53-B4C4-364B4BEE3D50}" type="presParOf" srcId="{44D0F7A0-BE13-4E6B-ACC3-902EDF663E76}" destId="{708617C3-0681-4153-8D56-966DF1EA72B7}" srcOrd="1" destOrd="0" presId="urn:microsoft.com/office/officeart/2005/8/layout/default"/>
    <dgm:cxn modelId="{4438E2EF-D692-4ED4-BC4F-AD9C301231FB}" type="presParOf" srcId="{44D0F7A0-BE13-4E6B-ACC3-902EDF663E76}" destId="{9CFB09C9-34C5-4753-B9C9-44EA228C6CEE}" srcOrd="2" destOrd="0" presId="urn:microsoft.com/office/officeart/2005/8/layout/default"/>
    <dgm:cxn modelId="{77227761-F1B2-4C3A-B720-6620FE54B449}" type="presParOf" srcId="{44D0F7A0-BE13-4E6B-ACC3-902EDF663E76}" destId="{EEA10D94-B62E-4F4D-93FF-C7B2B4957BE6}" srcOrd="3" destOrd="0" presId="urn:microsoft.com/office/officeart/2005/8/layout/default"/>
    <dgm:cxn modelId="{64D77976-583F-4576-AC9B-D84BC050A962}" type="presParOf" srcId="{44D0F7A0-BE13-4E6B-ACC3-902EDF663E76}" destId="{3E39E23D-709C-4E7A-B2A8-448ADBE377D8}" srcOrd="4" destOrd="0" presId="urn:microsoft.com/office/officeart/2005/8/layout/default"/>
    <dgm:cxn modelId="{7F2AC81C-055C-4FF3-A731-AD982DE749E7}" type="presParOf" srcId="{44D0F7A0-BE13-4E6B-ACC3-902EDF663E76}" destId="{ED31BFA7-84FC-4E5F-AB0B-8C0FCA5B0BC8}" srcOrd="5" destOrd="0" presId="urn:microsoft.com/office/officeart/2005/8/layout/default"/>
    <dgm:cxn modelId="{AD8CEB36-112C-4871-9E58-7BB7B6D3A912}" type="presParOf" srcId="{44D0F7A0-BE13-4E6B-ACC3-902EDF663E76}" destId="{7E863A6B-CDC5-4F75-8B69-1684A5BFB11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3A403-5037-4737-B9A1-6698896B099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8B1DCE6A-B06E-4060-B65C-EC018EA04914}">
      <dgm:prSet/>
      <dgm:spPr/>
      <dgm:t>
        <a:bodyPr/>
        <a:lstStyle/>
        <a:p>
          <a:r>
            <a:rPr lang="en-US"/>
            <a:t>3 steps to preparing for kingdom Marriage</a:t>
          </a:r>
        </a:p>
      </dgm:t>
    </dgm:pt>
    <dgm:pt modelId="{C7F1D382-73B3-41E3-AA4A-E484897279E7}" type="parTrans" cxnId="{473CEE43-EC4C-48E0-B2D2-BD28D6F4DE57}">
      <dgm:prSet/>
      <dgm:spPr/>
      <dgm:t>
        <a:bodyPr/>
        <a:lstStyle/>
        <a:p>
          <a:endParaRPr lang="en-US"/>
        </a:p>
      </dgm:t>
    </dgm:pt>
    <dgm:pt modelId="{D267B49E-4947-41E2-90EE-0728336D55FA}" type="sibTrans" cxnId="{473CEE43-EC4C-48E0-B2D2-BD28D6F4DE57}">
      <dgm:prSet/>
      <dgm:spPr/>
      <dgm:t>
        <a:bodyPr/>
        <a:lstStyle/>
        <a:p>
          <a:endParaRPr lang="en-US"/>
        </a:p>
      </dgm:t>
    </dgm:pt>
    <dgm:pt modelId="{D68D2BBE-31E8-409E-A371-641B25E6FB11}">
      <dgm:prSet/>
      <dgm:spPr/>
      <dgm:t>
        <a:bodyPr/>
        <a:lstStyle/>
        <a:p>
          <a:r>
            <a:rPr lang="en-US"/>
            <a:t>Heal yourself</a:t>
          </a:r>
        </a:p>
      </dgm:t>
    </dgm:pt>
    <dgm:pt modelId="{532C74A5-7CD9-429E-997C-012D413A9075}" type="parTrans" cxnId="{9C444EAD-6EA0-4CA9-A19E-B67D1E79024D}">
      <dgm:prSet/>
      <dgm:spPr/>
      <dgm:t>
        <a:bodyPr/>
        <a:lstStyle/>
        <a:p>
          <a:endParaRPr lang="en-US"/>
        </a:p>
      </dgm:t>
    </dgm:pt>
    <dgm:pt modelId="{8151FE40-12A4-41E0-A9C4-1B09739F17FE}" type="sibTrans" cxnId="{9C444EAD-6EA0-4CA9-A19E-B67D1E79024D}">
      <dgm:prSet/>
      <dgm:spPr/>
      <dgm:t>
        <a:bodyPr/>
        <a:lstStyle/>
        <a:p>
          <a:endParaRPr lang="en-US"/>
        </a:p>
      </dgm:t>
    </dgm:pt>
    <dgm:pt modelId="{7F452CD6-6E77-4E1E-B4C1-697071F3B282}">
      <dgm:prSet/>
      <dgm:spPr/>
      <dgm:t>
        <a:bodyPr/>
        <a:lstStyle/>
        <a:p>
          <a:r>
            <a:rPr lang="en-US"/>
            <a:t>Heal from your past relationship</a:t>
          </a:r>
        </a:p>
      </dgm:t>
    </dgm:pt>
    <dgm:pt modelId="{4A9CCB5D-C525-4DF0-9CC7-BF226C81FC6A}" type="parTrans" cxnId="{EADED3BD-1955-48E1-A2CD-EAACA8824E8D}">
      <dgm:prSet/>
      <dgm:spPr/>
      <dgm:t>
        <a:bodyPr/>
        <a:lstStyle/>
        <a:p>
          <a:endParaRPr lang="en-US"/>
        </a:p>
      </dgm:t>
    </dgm:pt>
    <dgm:pt modelId="{1517E578-4253-4639-A59D-1B93A2902E57}" type="sibTrans" cxnId="{EADED3BD-1955-48E1-A2CD-EAACA8824E8D}">
      <dgm:prSet/>
      <dgm:spPr/>
      <dgm:t>
        <a:bodyPr/>
        <a:lstStyle/>
        <a:p>
          <a:endParaRPr lang="en-US"/>
        </a:p>
      </dgm:t>
    </dgm:pt>
    <dgm:pt modelId="{CF6D6496-29B0-490C-A9B6-C782DF3CC5DF}">
      <dgm:prSet/>
      <dgm:spPr/>
      <dgm:t>
        <a:bodyPr/>
        <a:lstStyle/>
        <a:p>
          <a:r>
            <a:rPr lang="en-US"/>
            <a:t>Nurture new spouse and relationship</a:t>
          </a:r>
        </a:p>
      </dgm:t>
    </dgm:pt>
    <dgm:pt modelId="{33754AA4-60FD-4FFA-86D6-D66852327448}" type="parTrans" cxnId="{68D03189-91AD-4CD6-B565-246C0F89C064}">
      <dgm:prSet/>
      <dgm:spPr/>
      <dgm:t>
        <a:bodyPr/>
        <a:lstStyle/>
        <a:p>
          <a:endParaRPr lang="en-US"/>
        </a:p>
      </dgm:t>
    </dgm:pt>
    <dgm:pt modelId="{47BBB06E-DA10-46A0-AEA1-FEBF9442331A}" type="sibTrans" cxnId="{68D03189-91AD-4CD6-B565-246C0F89C064}">
      <dgm:prSet/>
      <dgm:spPr/>
      <dgm:t>
        <a:bodyPr/>
        <a:lstStyle/>
        <a:p>
          <a:endParaRPr lang="en-US"/>
        </a:p>
      </dgm:t>
    </dgm:pt>
    <dgm:pt modelId="{662E3550-F437-4FC9-95D8-65B0D9ED98C4}">
      <dgm:prSet/>
      <dgm:spPr/>
      <dgm:t>
        <a:bodyPr/>
        <a:lstStyle/>
        <a:p>
          <a:r>
            <a:rPr lang="en-US" b="1"/>
            <a:t>Begin reflecting and applying today!</a:t>
          </a:r>
          <a:endParaRPr lang="en-US"/>
        </a:p>
      </dgm:t>
    </dgm:pt>
    <dgm:pt modelId="{7B7AAE32-00F8-4F87-B859-CDE790FBAC0C}" type="parTrans" cxnId="{D3224F3C-22AD-4997-88FC-8A3EC327F9EF}">
      <dgm:prSet/>
      <dgm:spPr/>
      <dgm:t>
        <a:bodyPr/>
        <a:lstStyle/>
        <a:p>
          <a:endParaRPr lang="en-US"/>
        </a:p>
      </dgm:t>
    </dgm:pt>
    <dgm:pt modelId="{BDE15169-1699-44DF-A565-88CE18C9F390}" type="sibTrans" cxnId="{D3224F3C-22AD-4997-88FC-8A3EC327F9EF}">
      <dgm:prSet/>
      <dgm:spPr/>
      <dgm:t>
        <a:bodyPr/>
        <a:lstStyle/>
        <a:p>
          <a:endParaRPr lang="en-US"/>
        </a:p>
      </dgm:t>
    </dgm:pt>
    <dgm:pt modelId="{9A452905-E590-43A7-9943-6FBC625E0291}" type="pres">
      <dgm:prSet presAssocID="{BB13A403-5037-4737-B9A1-6698896B0991}" presName="cycle" presStyleCnt="0">
        <dgm:presLayoutVars>
          <dgm:dir/>
          <dgm:resizeHandles val="exact"/>
        </dgm:presLayoutVars>
      </dgm:prSet>
      <dgm:spPr/>
    </dgm:pt>
    <dgm:pt modelId="{09CEB3E5-984A-4430-A707-8DB9015E887A}" type="pres">
      <dgm:prSet presAssocID="{8B1DCE6A-B06E-4060-B65C-EC018EA04914}" presName="node" presStyleLbl="node1" presStyleIdx="0" presStyleCnt="2">
        <dgm:presLayoutVars>
          <dgm:bulletEnabled val="1"/>
        </dgm:presLayoutVars>
      </dgm:prSet>
      <dgm:spPr/>
    </dgm:pt>
    <dgm:pt modelId="{795C2658-1C6C-45A7-B8C3-AA689FD423EC}" type="pres">
      <dgm:prSet presAssocID="{D267B49E-4947-41E2-90EE-0728336D55FA}" presName="sibTrans" presStyleLbl="sibTrans2D1" presStyleIdx="0" presStyleCnt="2"/>
      <dgm:spPr/>
    </dgm:pt>
    <dgm:pt modelId="{2BDF2FAD-C0BE-4926-8908-C2B43E9D1D20}" type="pres">
      <dgm:prSet presAssocID="{D267B49E-4947-41E2-90EE-0728336D55FA}" presName="connectorText" presStyleLbl="sibTrans2D1" presStyleIdx="0" presStyleCnt="2"/>
      <dgm:spPr/>
    </dgm:pt>
    <dgm:pt modelId="{A0F48DED-5769-4F94-B3CF-966947612F51}" type="pres">
      <dgm:prSet presAssocID="{662E3550-F437-4FC9-95D8-65B0D9ED98C4}" presName="node" presStyleLbl="node1" presStyleIdx="1" presStyleCnt="2">
        <dgm:presLayoutVars>
          <dgm:bulletEnabled val="1"/>
        </dgm:presLayoutVars>
      </dgm:prSet>
      <dgm:spPr/>
    </dgm:pt>
    <dgm:pt modelId="{E6C2F353-B23E-4AEE-B5B1-C2E23B186F86}" type="pres">
      <dgm:prSet presAssocID="{BDE15169-1699-44DF-A565-88CE18C9F390}" presName="sibTrans" presStyleLbl="sibTrans2D1" presStyleIdx="1" presStyleCnt="2"/>
      <dgm:spPr/>
    </dgm:pt>
    <dgm:pt modelId="{E61BF051-2CA1-4C78-A93F-98DF97030DDD}" type="pres">
      <dgm:prSet presAssocID="{BDE15169-1699-44DF-A565-88CE18C9F390}" presName="connectorText" presStyleLbl="sibTrans2D1" presStyleIdx="1" presStyleCnt="2"/>
      <dgm:spPr/>
    </dgm:pt>
  </dgm:ptLst>
  <dgm:cxnLst>
    <dgm:cxn modelId="{94321C2C-94C3-4E08-B616-45E97DB9554E}" type="presOf" srcId="{BDE15169-1699-44DF-A565-88CE18C9F390}" destId="{E6C2F353-B23E-4AEE-B5B1-C2E23B186F86}" srcOrd="0" destOrd="0" presId="urn:microsoft.com/office/officeart/2005/8/layout/cycle2"/>
    <dgm:cxn modelId="{81DB1F2D-87ED-4EE4-9B88-BACD7440351F}" type="presOf" srcId="{D267B49E-4947-41E2-90EE-0728336D55FA}" destId="{2BDF2FAD-C0BE-4926-8908-C2B43E9D1D20}" srcOrd="1" destOrd="0" presId="urn:microsoft.com/office/officeart/2005/8/layout/cycle2"/>
    <dgm:cxn modelId="{4A560632-5A92-4FD5-93A4-7F58E711158E}" type="presOf" srcId="{BDE15169-1699-44DF-A565-88CE18C9F390}" destId="{E61BF051-2CA1-4C78-A93F-98DF97030DDD}" srcOrd="1" destOrd="0" presId="urn:microsoft.com/office/officeart/2005/8/layout/cycle2"/>
    <dgm:cxn modelId="{D3224F3C-22AD-4997-88FC-8A3EC327F9EF}" srcId="{BB13A403-5037-4737-B9A1-6698896B0991}" destId="{662E3550-F437-4FC9-95D8-65B0D9ED98C4}" srcOrd="1" destOrd="0" parTransId="{7B7AAE32-00F8-4F87-B859-CDE790FBAC0C}" sibTransId="{BDE15169-1699-44DF-A565-88CE18C9F390}"/>
    <dgm:cxn modelId="{473CEE43-EC4C-48E0-B2D2-BD28D6F4DE57}" srcId="{BB13A403-5037-4737-B9A1-6698896B0991}" destId="{8B1DCE6A-B06E-4060-B65C-EC018EA04914}" srcOrd="0" destOrd="0" parTransId="{C7F1D382-73B3-41E3-AA4A-E484897279E7}" sibTransId="{D267B49E-4947-41E2-90EE-0728336D55FA}"/>
    <dgm:cxn modelId="{935BA268-2B21-40C5-AAC3-CEE45B6893D1}" type="presOf" srcId="{D267B49E-4947-41E2-90EE-0728336D55FA}" destId="{795C2658-1C6C-45A7-B8C3-AA689FD423EC}" srcOrd="0" destOrd="0" presId="urn:microsoft.com/office/officeart/2005/8/layout/cycle2"/>
    <dgm:cxn modelId="{47620269-D03D-4614-8522-0A5BE5DE8326}" type="presOf" srcId="{7F452CD6-6E77-4E1E-B4C1-697071F3B282}" destId="{09CEB3E5-984A-4430-A707-8DB9015E887A}" srcOrd="0" destOrd="2" presId="urn:microsoft.com/office/officeart/2005/8/layout/cycle2"/>
    <dgm:cxn modelId="{7A4D0F79-C29B-4C1A-955B-5DA8DE32BF06}" type="presOf" srcId="{D68D2BBE-31E8-409E-A371-641B25E6FB11}" destId="{09CEB3E5-984A-4430-A707-8DB9015E887A}" srcOrd="0" destOrd="1" presId="urn:microsoft.com/office/officeart/2005/8/layout/cycle2"/>
    <dgm:cxn modelId="{F1B8C280-8ADC-4096-830F-43BFC365DE91}" type="presOf" srcId="{8B1DCE6A-B06E-4060-B65C-EC018EA04914}" destId="{09CEB3E5-984A-4430-A707-8DB9015E887A}" srcOrd="0" destOrd="0" presId="urn:microsoft.com/office/officeart/2005/8/layout/cycle2"/>
    <dgm:cxn modelId="{68D03189-91AD-4CD6-B565-246C0F89C064}" srcId="{8B1DCE6A-B06E-4060-B65C-EC018EA04914}" destId="{CF6D6496-29B0-490C-A9B6-C782DF3CC5DF}" srcOrd="2" destOrd="0" parTransId="{33754AA4-60FD-4FFA-86D6-D66852327448}" sibTransId="{47BBB06E-DA10-46A0-AEA1-FEBF9442331A}"/>
    <dgm:cxn modelId="{F8650A9F-64FF-4ACE-88CB-790CE6252F33}" type="presOf" srcId="{662E3550-F437-4FC9-95D8-65B0D9ED98C4}" destId="{A0F48DED-5769-4F94-B3CF-966947612F51}" srcOrd="0" destOrd="0" presId="urn:microsoft.com/office/officeart/2005/8/layout/cycle2"/>
    <dgm:cxn modelId="{9C444EAD-6EA0-4CA9-A19E-B67D1E79024D}" srcId="{8B1DCE6A-B06E-4060-B65C-EC018EA04914}" destId="{D68D2BBE-31E8-409E-A371-641B25E6FB11}" srcOrd="0" destOrd="0" parTransId="{532C74A5-7CD9-429E-997C-012D413A9075}" sibTransId="{8151FE40-12A4-41E0-A9C4-1B09739F17FE}"/>
    <dgm:cxn modelId="{018984B3-82DB-442B-B3B8-9950C7D47484}" type="presOf" srcId="{CF6D6496-29B0-490C-A9B6-C782DF3CC5DF}" destId="{09CEB3E5-984A-4430-A707-8DB9015E887A}" srcOrd="0" destOrd="3" presId="urn:microsoft.com/office/officeart/2005/8/layout/cycle2"/>
    <dgm:cxn modelId="{4C199BB5-6FA6-4772-9883-B9EA3DF86A4D}" type="presOf" srcId="{BB13A403-5037-4737-B9A1-6698896B0991}" destId="{9A452905-E590-43A7-9943-6FBC625E0291}" srcOrd="0" destOrd="0" presId="urn:microsoft.com/office/officeart/2005/8/layout/cycle2"/>
    <dgm:cxn modelId="{EADED3BD-1955-48E1-A2CD-EAACA8824E8D}" srcId="{8B1DCE6A-B06E-4060-B65C-EC018EA04914}" destId="{7F452CD6-6E77-4E1E-B4C1-697071F3B282}" srcOrd="1" destOrd="0" parTransId="{4A9CCB5D-C525-4DF0-9CC7-BF226C81FC6A}" sibTransId="{1517E578-4253-4639-A59D-1B93A2902E57}"/>
    <dgm:cxn modelId="{7DCB0A61-525F-4330-B630-3FE780841F81}" type="presParOf" srcId="{9A452905-E590-43A7-9943-6FBC625E0291}" destId="{09CEB3E5-984A-4430-A707-8DB9015E887A}" srcOrd="0" destOrd="0" presId="urn:microsoft.com/office/officeart/2005/8/layout/cycle2"/>
    <dgm:cxn modelId="{56B98A22-F6E8-486F-96F7-46FE7B6E7D71}" type="presParOf" srcId="{9A452905-E590-43A7-9943-6FBC625E0291}" destId="{795C2658-1C6C-45A7-B8C3-AA689FD423EC}" srcOrd="1" destOrd="0" presId="urn:microsoft.com/office/officeart/2005/8/layout/cycle2"/>
    <dgm:cxn modelId="{DF27DD42-7B6A-4317-826E-9945F8F4E6A4}" type="presParOf" srcId="{795C2658-1C6C-45A7-B8C3-AA689FD423EC}" destId="{2BDF2FAD-C0BE-4926-8908-C2B43E9D1D20}" srcOrd="0" destOrd="0" presId="urn:microsoft.com/office/officeart/2005/8/layout/cycle2"/>
    <dgm:cxn modelId="{0E620205-DA83-4050-BC66-983FEE24B89E}" type="presParOf" srcId="{9A452905-E590-43A7-9943-6FBC625E0291}" destId="{A0F48DED-5769-4F94-B3CF-966947612F51}" srcOrd="2" destOrd="0" presId="urn:microsoft.com/office/officeart/2005/8/layout/cycle2"/>
    <dgm:cxn modelId="{10625436-E51D-4744-A114-C5684EF79CAC}" type="presParOf" srcId="{9A452905-E590-43A7-9943-6FBC625E0291}" destId="{E6C2F353-B23E-4AEE-B5B1-C2E23B186F86}" srcOrd="3" destOrd="0" presId="urn:microsoft.com/office/officeart/2005/8/layout/cycle2"/>
    <dgm:cxn modelId="{6A9F6515-5A3F-4F34-857C-C38D2A7DB503}" type="presParOf" srcId="{E6C2F353-B23E-4AEE-B5B1-C2E23B186F86}" destId="{E61BF051-2CA1-4C78-A93F-98DF97030D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8268-7467-44ED-87ED-4FAF666E1823}">
      <dsp:nvSpPr>
        <dsp:cNvPr id="0" name=""/>
        <dsp:cNvSpPr/>
      </dsp:nvSpPr>
      <dsp:spPr>
        <a:xfrm rot="5400000">
          <a:off x="-338734" y="343045"/>
          <a:ext cx="2258228" cy="1580760"/>
        </a:xfrm>
        <a:prstGeom prst="chevron">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Heal</a:t>
          </a:r>
        </a:p>
      </dsp:txBody>
      <dsp:txXfrm rot="-5400000">
        <a:off x="0" y="794691"/>
        <a:ext cx="1580760" cy="677468"/>
      </dsp:txXfrm>
    </dsp:sp>
    <dsp:sp modelId="{D23F0348-C5E1-421E-927D-A6773D580A39}">
      <dsp:nvSpPr>
        <dsp:cNvPr id="0" name=""/>
        <dsp:cNvSpPr/>
      </dsp:nvSpPr>
      <dsp:spPr>
        <a:xfrm rot="5400000">
          <a:off x="3240412" y="-1655340"/>
          <a:ext cx="1467848" cy="4787152"/>
        </a:xfrm>
        <a:prstGeom prst="round2Same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a:t>Heal yourself</a:t>
          </a:r>
        </a:p>
      </dsp:txBody>
      <dsp:txXfrm rot="-5400000">
        <a:off x="1580760" y="75966"/>
        <a:ext cx="4715498" cy="1324540"/>
      </dsp:txXfrm>
    </dsp:sp>
    <dsp:sp modelId="{B5CD458D-68BE-4774-B8D3-62C8D8E924CD}">
      <dsp:nvSpPr>
        <dsp:cNvPr id="0" name=""/>
        <dsp:cNvSpPr/>
      </dsp:nvSpPr>
      <dsp:spPr>
        <a:xfrm rot="5400000">
          <a:off x="-338734" y="2412426"/>
          <a:ext cx="2258228" cy="1580760"/>
        </a:xfrm>
        <a:prstGeom prst="chevron">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Heal</a:t>
          </a:r>
        </a:p>
      </dsp:txBody>
      <dsp:txXfrm rot="-5400000">
        <a:off x="0" y="2864072"/>
        <a:ext cx="1580760" cy="677468"/>
      </dsp:txXfrm>
    </dsp:sp>
    <dsp:sp modelId="{F81623B3-FC07-4553-8290-A8649FCEC4AA}">
      <dsp:nvSpPr>
        <dsp:cNvPr id="0" name=""/>
        <dsp:cNvSpPr/>
      </dsp:nvSpPr>
      <dsp:spPr>
        <a:xfrm rot="5400000">
          <a:off x="3240412" y="414040"/>
          <a:ext cx="1467848" cy="4787152"/>
        </a:xfrm>
        <a:prstGeom prst="round2Same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Heal from your past relationship</a:t>
          </a:r>
        </a:p>
      </dsp:txBody>
      <dsp:txXfrm rot="-5400000">
        <a:off x="1580760" y="2145346"/>
        <a:ext cx="4715498" cy="1324540"/>
      </dsp:txXfrm>
    </dsp:sp>
    <dsp:sp modelId="{DB436BA4-16EE-4A4A-B609-288A0DE31E83}">
      <dsp:nvSpPr>
        <dsp:cNvPr id="0" name=""/>
        <dsp:cNvSpPr/>
      </dsp:nvSpPr>
      <dsp:spPr>
        <a:xfrm rot="5400000">
          <a:off x="-338734" y="4481807"/>
          <a:ext cx="2258228" cy="1580760"/>
        </a:xfrm>
        <a:prstGeom prst="chevron">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Nurture</a:t>
          </a:r>
        </a:p>
      </dsp:txBody>
      <dsp:txXfrm rot="-5400000">
        <a:off x="0" y="4933453"/>
        <a:ext cx="1580760" cy="677468"/>
      </dsp:txXfrm>
    </dsp:sp>
    <dsp:sp modelId="{8B936772-2116-409A-B139-B69BE3F03DB8}">
      <dsp:nvSpPr>
        <dsp:cNvPr id="0" name=""/>
        <dsp:cNvSpPr/>
      </dsp:nvSpPr>
      <dsp:spPr>
        <a:xfrm rot="5400000">
          <a:off x="3240412" y="2483420"/>
          <a:ext cx="1467848" cy="4787152"/>
        </a:xfrm>
        <a:prstGeom prst="round2Same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a:t>Nurture new spouse and relationship</a:t>
          </a:r>
        </a:p>
      </dsp:txBody>
      <dsp:txXfrm rot="-5400000">
        <a:off x="1580760" y="4214726"/>
        <a:ext cx="4715498" cy="132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F996F-2E97-460C-83B9-9A6AC1C5BCF1}">
      <dsp:nvSpPr>
        <dsp:cNvPr id="0" name=""/>
        <dsp:cNvSpPr/>
      </dsp:nvSpPr>
      <dsp:spPr>
        <a:xfrm>
          <a:off x="5374" y="555282"/>
          <a:ext cx="1127997" cy="28042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Establish new identity</a:t>
          </a:r>
        </a:p>
      </dsp:txBody>
      <dsp:txXfrm>
        <a:off x="5374" y="555282"/>
        <a:ext cx="1127997" cy="2804215"/>
      </dsp:txXfrm>
    </dsp:sp>
    <dsp:sp modelId="{AAEF0EAD-FDFC-4E6D-BEC3-C5A42D001119}">
      <dsp:nvSpPr>
        <dsp:cNvPr id="0" name=""/>
        <dsp:cNvSpPr/>
      </dsp:nvSpPr>
      <dsp:spPr>
        <a:xfrm>
          <a:off x="1161267" y="1835890"/>
          <a:ext cx="169199" cy="243000"/>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D42063-6C24-451D-A510-63F05762083E}">
      <dsp:nvSpPr>
        <dsp:cNvPr id="0" name=""/>
        <dsp:cNvSpPr/>
      </dsp:nvSpPr>
      <dsp:spPr>
        <a:xfrm>
          <a:off x="1358363" y="555282"/>
          <a:ext cx="1127997" cy="28042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Consider</a:t>
          </a:r>
        </a:p>
      </dsp:txBody>
      <dsp:txXfrm>
        <a:off x="1358363" y="555282"/>
        <a:ext cx="1127997" cy="2804215"/>
      </dsp:txXfrm>
    </dsp:sp>
    <dsp:sp modelId="{FC8F9BFF-014B-469C-8285-AB822400C842}">
      <dsp:nvSpPr>
        <dsp:cNvPr id="0" name=""/>
        <dsp:cNvSpPr/>
      </dsp:nvSpPr>
      <dsp:spPr>
        <a:xfrm>
          <a:off x="2514256" y="1835890"/>
          <a:ext cx="169199" cy="243000"/>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3BD51A-26E6-42DB-A47E-9042ABB24573}">
      <dsp:nvSpPr>
        <dsp:cNvPr id="0" name=""/>
        <dsp:cNvSpPr/>
      </dsp:nvSpPr>
      <dsp:spPr>
        <a:xfrm>
          <a:off x="2711351" y="555282"/>
          <a:ext cx="1127997" cy="28042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Who do I want to be? How do I want to show up in the</a:t>
          </a:r>
        </a:p>
        <a:p>
          <a:pPr marL="0" lvl="0" indent="0" algn="ctr" defTabSz="488950">
            <a:lnSpc>
              <a:spcPct val="90000"/>
            </a:lnSpc>
            <a:spcBef>
              <a:spcPct val="0"/>
            </a:spcBef>
            <a:spcAft>
              <a:spcPct val="35000"/>
            </a:spcAft>
            <a:buNone/>
          </a:pPr>
          <a:r>
            <a:rPr lang="en-US" sz="1100" kern="1200" dirty="0"/>
            <a:t> world?</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 Ex: someone who loves, fearless, has a gentle quiet spirit, not reactive, calm, confident</a:t>
          </a:r>
        </a:p>
      </dsp:txBody>
      <dsp:txXfrm>
        <a:off x="2711351" y="555282"/>
        <a:ext cx="1127997" cy="2804215"/>
      </dsp:txXfrm>
    </dsp:sp>
    <dsp:sp modelId="{0EFC6F0B-6AB1-40BC-9F82-DCD844815E6D}">
      <dsp:nvSpPr>
        <dsp:cNvPr id="0" name=""/>
        <dsp:cNvSpPr/>
      </dsp:nvSpPr>
      <dsp:spPr>
        <a:xfrm>
          <a:off x="3867244" y="1835890"/>
          <a:ext cx="169199" cy="243000"/>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6F99CE-CF82-496F-B1DC-716666A8ACF4}">
      <dsp:nvSpPr>
        <dsp:cNvPr id="0" name=""/>
        <dsp:cNvSpPr/>
      </dsp:nvSpPr>
      <dsp:spPr>
        <a:xfrm>
          <a:off x="4064340" y="555282"/>
          <a:ext cx="1127997" cy="28042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What do I have to do to become that?</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 Ex: Research, remove noise, speak up, challenge others</a:t>
          </a:r>
        </a:p>
      </dsp:txBody>
      <dsp:txXfrm>
        <a:off x="4064340" y="555282"/>
        <a:ext cx="1127997" cy="2804215"/>
      </dsp:txXfrm>
    </dsp:sp>
    <dsp:sp modelId="{5384AC84-6539-4037-91FF-5C269380500E}">
      <dsp:nvSpPr>
        <dsp:cNvPr id="0" name=""/>
        <dsp:cNvSpPr/>
      </dsp:nvSpPr>
      <dsp:spPr>
        <a:xfrm>
          <a:off x="5220233" y="1835890"/>
          <a:ext cx="169199" cy="243000"/>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A92CA6-4247-4C79-BD1A-094DBC7DA36D}">
      <dsp:nvSpPr>
        <dsp:cNvPr id="0" name=""/>
        <dsp:cNvSpPr/>
      </dsp:nvSpPr>
      <dsp:spPr>
        <a:xfrm>
          <a:off x="5417328" y="555282"/>
          <a:ext cx="1127997" cy="28042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Look for opportunities to apply daily. </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Ex: Change routine, engage in conversations with others, increase interaction with others</a:t>
          </a:r>
        </a:p>
      </dsp:txBody>
      <dsp:txXfrm>
        <a:off x="5417328" y="555282"/>
        <a:ext cx="1127997" cy="2804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C4199-3EA3-470A-8CEA-5D93CA1CC407}">
      <dsp:nvSpPr>
        <dsp:cNvPr id="0" name=""/>
        <dsp:cNvSpPr/>
      </dsp:nvSpPr>
      <dsp:spPr>
        <a:xfrm>
          <a:off x="3735" y="74113"/>
          <a:ext cx="2022288" cy="12133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Grieve</a:t>
          </a:r>
          <a:endParaRPr lang="en-US" sz="2400" kern="1200" dirty="0"/>
        </a:p>
      </dsp:txBody>
      <dsp:txXfrm>
        <a:off x="3735" y="74113"/>
        <a:ext cx="2022288" cy="1213373"/>
      </dsp:txXfrm>
    </dsp:sp>
    <dsp:sp modelId="{EECAB52E-F9AA-4A86-BF31-2876D3F83819}">
      <dsp:nvSpPr>
        <dsp:cNvPr id="0" name=""/>
        <dsp:cNvSpPr/>
      </dsp:nvSpPr>
      <dsp:spPr>
        <a:xfrm>
          <a:off x="2228252" y="74113"/>
          <a:ext cx="2022288" cy="1213373"/>
        </a:xfrm>
        <a:prstGeom prst="rect">
          <a:avLst/>
        </a:prstGeom>
        <a:solidFill>
          <a:schemeClr val="accent2">
            <a:hueOff val="536968"/>
            <a:satOff val="-1541"/>
            <a:lumOff val="-246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Grief is the emotional process of coping with the loss of a loved one. The grieving process can include:</a:t>
          </a:r>
          <a:endParaRPr lang="en-US" sz="1400" kern="1200" dirty="0"/>
        </a:p>
      </dsp:txBody>
      <dsp:txXfrm>
        <a:off x="2228252" y="74113"/>
        <a:ext cx="2022288" cy="1213373"/>
      </dsp:txXfrm>
    </dsp:sp>
    <dsp:sp modelId="{4A01E56C-47B4-4C9C-8B9E-E1A8EDA3391A}">
      <dsp:nvSpPr>
        <dsp:cNvPr id="0" name=""/>
        <dsp:cNvSpPr/>
      </dsp:nvSpPr>
      <dsp:spPr>
        <a:xfrm>
          <a:off x="4452770" y="74113"/>
          <a:ext cx="2022288" cy="1213373"/>
        </a:xfrm>
        <a:prstGeom prst="rect">
          <a:avLst/>
        </a:prstGeom>
        <a:solidFill>
          <a:schemeClr val="accent2">
            <a:hueOff val="1073936"/>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Emotions: Shock, numbness, sadness, denial, despair, anger, anxiety, depression, guilt, and relief</a:t>
          </a:r>
          <a:endParaRPr lang="en-US" sz="1400" kern="1200" dirty="0"/>
        </a:p>
      </dsp:txBody>
      <dsp:txXfrm>
        <a:off x="4452770" y="74113"/>
        <a:ext cx="2022288" cy="1213373"/>
      </dsp:txXfrm>
    </dsp:sp>
    <dsp:sp modelId="{E5D1BA3B-929B-4879-BE41-0330575F3FA2}">
      <dsp:nvSpPr>
        <dsp:cNvPr id="0" name=""/>
        <dsp:cNvSpPr/>
      </dsp:nvSpPr>
      <dsp:spPr>
        <a:xfrm>
          <a:off x="6677287" y="74113"/>
          <a:ext cx="2022288" cy="1213373"/>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Thoughts: Disbelief, confusion, and trouble concentrating</a:t>
          </a:r>
          <a:endParaRPr lang="en-US" sz="1400" kern="1200" dirty="0"/>
        </a:p>
      </dsp:txBody>
      <dsp:txXfrm>
        <a:off x="6677287" y="74113"/>
        <a:ext cx="2022288" cy="1213373"/>
      </dsp:txXfrm>
    </dsp:sp>
    <dsp:sp modelId="{5E05C437-5F03-4B48-8C63-A902E3EB5BB2}">
      <dsp:nvSpPr>
        <dsp:cNvPr id="0" name=""/>
        <dsp:cNvSpPr/>
      </dsp:nvSpPr>
      <dsp:spPr>
        <a:xfrm>
          <a:off x="8901805" y="74113"/>
          <a:ext cx="2022288" cy="1213373"/>
        </a:xfrm>
        <a:prstGeom prst="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Physical feelings: Tight or heavy throat or chest, sick to your stomach, dizziness, headaches, muscle weakness or tension, and pain</a:t>
          </a:r>
          <a:endParaRPr lang="en-US" sz="1400" kern="1200" dirty="0"/>
        </a:p>
      </dsp:txBody>
      <dsp:txXfrm>
        <a:off x="8901805" y="74113"/>
        <a:ext cx="2022288" cy="1213373"/>
      </dsp:txXfrm>
    </dsp:sp>
    <dsp:sp modelId="{8C82BAED-4D0C-4570-8A60-A43B22A23BE7}">
      <dsp:nvSpPr>
        <dsp:cNvPr id="0" name=""/>
        <dsp:cNvSpPr/>
      </dsp:nvSpPr>
      <dsp:spPr>
        <a:xfrm>
          <a:off x="3735" y="1489715"/>
          <a:ext cx="2022288" cy="1213373"/>
        </a:xfrm>
        <a:prstGeom prst="rect">
          <a:avLst/>
        </a:prstGeom>
        <a:solidFill>
          <a:schemeClr val="accent2">
            <a:hueOff val="2684839"/>
            <a:satOff val="-7705"/>
            <a:lumOff val="-123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5 stages</a:t>
          </a:r>
        </a:p>
      </dsp:txBody>
      <dsp:txXfrm>
        <a:off x="3735" y="1489715"/>
        <a:ext cx="2022288" cy="1213373"/>
      </dsp:txXfrm>
    </dsp:sp>
    <dsp:sp modelId="{1CB17FE8-3577-45D7-83F4-71E6FA744845}">
      <dsp:nvSpPr>
        <dsp:cNvPr id="0" name=""/>
        <dsp:cNvSpPr/>
      </dsp:nvSpPr>
      <dsp:spPr>
        <a:xfrm>
          <a:off x="2228252" y="1489715"/>
          <a:ext cx="2022288" cy="1213373"/>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Denial- refuse to accept</a:t>
          </a:r>
        </a:p>
      </dsp:txBody>
      <dsp:txXfrm>
        <a:off x="2228252" y="1489715"/>
        <a:ext cx="2022288" cy="1213373"/>
      </dsp:txXfrm>
    </dsp:sp>
    <dsp:sp modelId="{925B0D18-6F18-429D-A58D-F2BB46D69B41}">
      <dsp:nvSpPr>
        <dsp:cNvPr id="0" name=""/>
        <dsp:cNvSpPr/>
      </dsp:nvSpPr>
      <dsp:spPr>
        <a:xfrm>
          <a:off x="4452770" y="1489715"/>
          <a:ext cx="2022288" cy="1213373"/>
        </a:xfrm>
        <a:prstGeom prst="rect">
          <a:avLst/>
        </a:prstGeom>
        <a:solidFill>
          <a:schemeClr val="accent2">
            <a:hueOff val="3758775"/>
            <a:satOff val="-10788"/>
            <a:lumOff val="-172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Anger- blaming/ anger self, others</a:t>
          </a:r>
        </a:p>
      </dsp:txBody>
      <dsp:txXfrm>
        <a:off x="4452770" y="1489715"/>
        <a:ext cx="2022288" cy="1213373"/>
      </dsp:txXfrm>
    </dsp:sp>
    <dsp:sp modelId="{3BFDC05F-66E9-4A8D-8E01-BE660D5B22A4}">
      <dsp:nvSpPr>
        <dsp:cNvPr id="0" name=""/>
        <dsp:cNvSpPr/>
      </dsp:nvSpPr>
      <dsp:spPr>
        <a:xfrm>
          <a:off x="6677287" y="1489715"/>
          <a:ext cx="2022288" cy="1213373"/>
        </a:xfrm>
        <a:prstGeom prst="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Bargaining- what is, if only- yourself/ God</a:t>
          </a:r>
        </a:p>
      </dsp:txBody>
      <dsp:txXfrm>
        <a:off x="6677287" y="1489715"/>
        <a:ext cx="2022288" cy="1213373"/>
      </dsp:txXfrm>
    </dsp:sp>
    <dsp:sp modelId="{067F6D3F-65EA-4471-86AF-4E518F8C3B5D}">
      <dsp:nvSpPr>
        <dsp:cNvPr id="0" name=""/>
        <dsp:cNvSpPr/>
      </dsp:nvSpPr>
      <dsp:spPr>
        <a:xfrm>
          <a:off x="8901805" y="1489715"/>
          <a:ext cx="2022288" cy="1213373"/>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Depression- sadness, hopelessness</a:t>
          </a:r>
        </a:p>
      </dsp:txBody>
      <dsp:txXfrm>
        <a:off x="8901805" y="1489715"/>
        <a:ext cx="2022288" cy="1213373"/>
      </dsp:txXfrm>
    </dsp:sp>
    <dsp:sp modelId="{671B07BD-A217-42EE-906E-2AD10DCCFCB3}">
      <dsp:nvSpPr>
        <dsp:cNvPr id="0" name=""/>
        <dsp:cNvSpPr/>
      </dsp:nvSpPr>
      <dsp:spPr>
        <a:xfrm>
          <a:off x="2228252" y="2905317"/>
          <a:ext cx="2022288" cy="1213373"/>
        </a:xfrm>
        <a:prstGeom prst="rect">
          <a:avLst/>
        </a:prstGeom>
        <a:solidFill>
          <a:schemeClr val="accent2">
            <a:hueOff val="5369678"/>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Acceptance- no longer struggle or deny loss. Celebrate </a:t>
          </a:r>
        </a:p>
      </dsp:txBody>
      <dsp:txXfrm>
        <a:off x="2228252" y="2905317"/>
        <a:ext cx="2022288" cy="1213373"/>
      </dsp:txXfrm>
    </dsp:sp>
    <dsp:sp modelId="{4B5D16C3-5435-465B-8E8B-810E7C65A8EB}">
      <dsp:nvSpPr>
        <dsp:cNvPr id="0" name=""/>
        <dsp:cNvSpPr/>
      </dsp:nvSpPr>
      <dsp:spPr>
        <a:xfrm>
          <a:off x="4452770" y="2905317"/>
          <a:ext cx="2022288" cy="1213373"/>
        </a:xfrm>
        <a:prstGeom prst="rect">
          <a:avLst/>
        </a:prstGeom>
        <a:solidFill>
          <a:schemeClr val="accent2">
            <a:hueOff val="5906646"/>
            <a:satOff val="-16952"/>
            <a:lumOff val="-271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*You may need to grieve your relationship in different ways. Explore what aspects you need to grieve</a:t>
          </a:r>
        </a:p>
      </dsp:txBody>
      <dsp:txXfrm>
        <a:off x="4452770" y="2905317"/>
        <a:ext cx="2022288" cy="1213373"/>
      </dsp:txXfrm>
    </dsp:sp>
    <dsp:sp modelId="{B0982318-F502-46BF-849F-58A40B87DA20}">
      <dsp:nvSpPr>
        <dsp:cNvPr id="0" name=""/>
        <dsp:cNvSpPr/>
      </dsp:nvSpPr>
      <dsp:spPr>
        <a:xfrm>
          <a:off x="6677287" y="2905317"/>
          <a:ext cx="2022288" cy="121337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highlight>
                <a:srgbClr val="C0C0C0"/>
              </a:highlight>
              <a:hlinkClick xmlns:r="http://schemas.openxmlformats.org/officeDocument/2006/relationships" r:id="rId1">
                <a:extLst>
                  <a:ext uri="{A12FA001-AC4F-418D-AE19-62706E023703}">
                    <ahyp:hlinkClr xmlns:ahyp="http://schemas.microsoft.com/office/drawing/2018/hyperlinkcolor" val="tx"/>
                  </a:ext>
                </a:extLst>
              </a:hlinkClick>
            </a:rPr>
            <a:t>grieving process - Google Search</a:t>
          </a:r>
          <a:endParaRPr lang="en-US" sz="1500" kern="1200">
            <a:highlight>
              <a:srgbClr val="C0C0C0"/>
            </a:highlight>
          </a:endParaRPr>
        </a:p>
      </dsp:txBody>
      <dsp:txXfrm>
        <a:off x="6677287" y="2905317"/>
        <a:ext cx="2022288" cy="1213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12428-D28E-47A6-B3AA-D5B24D57AF35}">
      <dsp:nvSpPr>
        <dsp:cNvPr id="0" name=""/>
        <dsp:cNvSpPr/>
      </dsp:nvSpPr>
      <dsp:spPr>
        <a:xfrm>
          <a:off x="1748064" y="2975"/>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Part 2</a:t>
          </a:r>
        </a:p>
        <a:p>
          <a:pPr marL="0" lvl="0" indent="0" algn="ctr" defTabSz="844550">
            <a:lnSpc>
              <a:spcPct val="90000"/>
            </a:lnSpc>
            <a:spcBef>
              <a:spcPct val="0"/>
            </a:spcBef>
            <a:spcAft>
              <a:spcPct val="35000"/>
            </a:spcAft>
            <a:buNone/>
          </a:pPr>
          <a:r>
            <a:rPr lang="en-US" sz="1900" kern="1200" dirty="0"/>
            <a:t>MVG’s</a:t>
          </a:r>
        </a:p>
      </dsp:txBody>
      <dsp:txXfrm>
        <a:off x="1748064" y="2975"/>
        <a:ext cx="3342605" cy="2005563"/>
      </dsp:txXfrm>
    </dsp:sp>
    <dsp:sp modelId="{9CFB09C9-34C5-4753-B9C9-44EA228C6CEE}">
      <dsp:nvSpPr>
        <dsp:cNvPr id="0" name=""/>
        <dsp:cNvSpPr/>
      </dsp:nvSpPr>
      <dsp:spPr>
        <a:xfrm>
          <a:off x="5424930" y="2975"/>
          <a:ext cx="3342605" cy="2005563"/>
        </a:xfrm>
        <a:prstGeom prst="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a:t>Identify Mission, Vision, Goals for relationship, household, family.</a:t>
          </a:r>
          <a:endParaRPr lang="en-US" sz="1900" kern="1200"/>
        </a:p>
        <a:p>
          <a:pPr marL="114300" lvl="1" indent="-114300" algn="l" defTabSz="666750">
            <a:lnSpc>
              <a:spcPct val="90000"/>
            </a:lnSpc>
            <a:spcBef>
              <a:spcPct val="0"/>
            </a:spcBef>
            <a:spcAft>
              <a:spcPct val="15000"/>
            </a:spcAft>
            <a:buChar char="•"/>
          </a:pPr>
          <a:r>
            <a:rPr lang="en-US" sz="1500" kern="1200"/>
            <a:t>Invite the Lord in to assist with this process</a:t>
          </a:r>
        </a:p>
        <a:p>
          <a:pPr marL="114300" lvl="1" indent="-114300" algn="l" defTabSz="666750">
            <a:lnSpc>
              <a:spcPct val="90000"/>
            </a:lnSpc>
            <a:spcBef>
              <a:spcPct val="0"/>
            </a:spcBef>
            <a:spcAft>
              <a:spcPct val="15000"/>
            </a:spcAft>
            <a:buChar char="•"/>
          </a:pPr>
          <a:r>
            <a:rPr lang="en-US" sz="1500" kern="1200" dirty="0"/>
            <a:t>Need to know the vision so you can walk in that daily Ex. Religion, family</a:t>
          </a:r>
        </a:p>
      </dsp:txBody>
      <dsp:txXfrm>
        <a:off x="5424930" y="2975"/>
        <a:ext cx="3342605" cy="2005563"/>
      </dsp:txXfrm>
    </dsp:sp>
    <dsp:sp modelId="{3E39E23D-709C-4E7A-B2A8-448ADBE377D8}">
      <dsp:nvSpPr>
        <dsp:cNvPr id="0" name=""/>
        <dsp:cNvSpPr/>
      </dsp:nvSpPr>
      <dsp:spPr>
        <a:xfrm>
          <a:off x="1748064" y="2342799"/>
          <a:ext cx="3342605" cy="2005563"/>
        </a:xfrm>
        <a:prstGeom prst="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Men: Important aspect of leadership.</a:t>
          </a:r>
        </a:p>
        <a:p>
          <a:pPr marL="114300" lvl="1" indent="-114300" algn="l" defTabSz="666750">
            <a:lnSpc>
              <a:spcPct val="90000"/>
            </a:lnSpc>
            <a:spcBef>
              <a:spcPct val="0"/>
            </a:spcBef>
            <a:spcAft>
              <a:spcPct val="15000"/>
            </a:spcAft>
            <a:buChar char="•"/>
          </a:pPr>
          <a:r>
            <a:rPr lang="en-US" sz="1500" kern="1200" dirty="0"/>
            <a:t>As a woman of God, I know I am to be in submission to my  husband. I would like to know what the mission is I am getting 	under.</a:t>
          </a:r>
        </a:p>
      </dsp:txBody>
      <dsp:txXfrm>
        <a:off x="1748064" y="2342799"/>
        <a:ext cx="3342605" cy="2005563"/>
      </dsp:txXfrm>
    </dsp:sp>
    <dsp:sp modelId="{7E863A6B-CDC5-4F75-8B69-1684A5BFB11C}">
      <dsp:nvSpPr>
        <dsp:cNvPr id="0" name=""/>
        <dsp:cNvSpPr/>
      </dsp:nvSpPr>
      <dsp:spPr>
        <a:xfrm>
          <a:off x="5424930" y="2342799"/>
          <a:ext cx="3342605" cy="2005563"/>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Women: He needs to know your vision so he can see if they are compatible and if he needs to make adjustments</a:t>
          </a:r>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EB3E5-984A-4430-A707-8DB9015E887A}">
      <dsp:nvSpPr>
        <dsp:cNvPr id="0" name=""/>
        <dsp:cNvSpPr/>
      </dsp:nvSpPr>
      <dsp:spPr>
        <a:xfrm>
          <a:off x="1243" y="75629"/>
          <a:ext cx="4200078" cy="4200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a:t>3 steps to preparing for kingdom Marriage</a:t>
          </a:r>
        </a:p>
        <a:p>
          <a:pPr marL="228600" lvl="1" indent="-228600" algn="l" defTabSz="933450">
            <a:lnSpc>
              <a:spcPct val="90000"/>
            </a:lnSpc>
            <a:spcBef>
              <a:spcPct val="0"/>
            </a:spcBef>
            <a:spcAft>
              <a:spcPct val="15000"/>
            </a:spcAft>
            <a:buChar char="•"/>
          </a:pPr>
          <a:r>
            <a:rPr lang="en-US" sz="2100" kern="1200"/>
            <a:t>Heal yourself</a:t>
          </a:r>
        </a:p>
        <a:p>
          <a:pPr marL="228600" lvl="1" indent="-228600" algn="l" defTabSz="933450">
            <a:lnSpc>
              <a:spcPct val="90000"/>
            </a:lnSpc>
            <a:spcBef>
              <a:spcPct val="0"/>
            </a:spcBef>
            <a:spcAft>
              <a:spcPct val="15000"/>
            </a:spcAft>
            <a:buChar char="•"/>
          </a:pPr>
          <a:r>
            <a:rPr lang="en-US" sz="2100" kern="1200"/>
            <a:t>Heal from your past relationship</a:t>
          </a:r>
        </a:p>
        <a:p>
          <a:pPr marL="228600" lvl="1" indent="-228600" algn="l" defTabSz="933450">
            <a:lnSpc>
              <a:spcPct val="90000"/>
            </a:lnSpc>
            <a:spcBef>
              <a:spcPct val="0"/>
            </a:spcBef>
            <a:spcAft>
              <a:spcPct val="15000"/>
            </a:spcAft>
            <a:buChar char="•"/>
          </a:pPr>
          <a:r>
            <a:rPr lang="en-US" sz="2100" kern="1200"/>
            <a:t>Nurture new spouse and relationship</a:t>
          </a:r>
        </a:p>
      </dsp:txBody>
      <dsp:txXfrm>
        <a:off x="616330" y="690716"/>
        <a:ext cx="2969904" cy="2969904"/>
      </dsp:txXfrm>
    </dsp:sp>
    <dsp:sp modelId="{795C2658-1C6C-45A7-B8C3-AA689FD423EC}">
      <dsp:nvSpPr>
        <dsp:cNvPr id="0" name=""/>
        <dsp:cNvSpPr/>
      </dsp:nvSpPr>
      <dsp:spPr>
        <a:xfrm>
          <a:off x="3874180" y="-518009"/>
          <a:ext cx="2618993" cy="1417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874180" y="-234504"/>
        <a:ext cx="2193735" cy="850516"/>
      </dsp:txXfrm>
    </dsp:sp>
    <dsp:sp modelId="{A0F48DED-5769-4F94-B3CF-966947612F51}">
      <dsp:nvSpPr>
        <dsp:cNvPr id="0" name=""/>
        <dsp:cNvSpPr/>
      </dsp:nvSpPr>
      <dsp:spPr>
        <a:xfrm>
          <a:off x="6314277" y="75629"/>
          <a:ext cx="4200078" cy="4200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Begin reflecting and applying today!</a:t>
          </a:r>
          <a:endParaRPr lang="en-US" sz="2700" kern="1200"/>
        </a:p>
      </dsp:txBody>
      <dsp:txXfrm>
        <a:off x="6929364" y="690716"/>
        <a:ext cx="2969904" cy="2969904"/>
      </dsp:txXfrm>
    </dsp:sp>
    <dsp:sp modelId="{E6C2F353-B23E-4AEE-B5B1-C2E23B186F86}">
      <dsp:nvSpPr>
        <dsp:cNvPr id="0" name=""/>
        <dsp:cNvSpPr/>
      </dsp:nvSpPr>
      <dsp:spPr>
        <a:xfrm rot="10800000">
          <a:off x="4022425" y="3451820"/>
          <a:ext cx="2618993" cy="1417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447683" y="3735325"/>
        <a:ext cx="2193735" cy="8505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33C6-220B-A6BA-D058-F5DBFBA3C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BB07C-C57E-606A-6F2E-626009CEB9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8A53C-0429-B984-F26D-A150BDD7B6FA}"/>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D34860E4-C1CB-2C0B-48C0-445C3A789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68F05-BFF7-A056-E38E-218DAD2B06CE}"/>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351304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E89C-66BC-8661-13AF-35B3BAC5E6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91666-7A18-D39A-48D1-89EC55F61E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AB629-49C1-A188-A874-842780127047}"/>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4AED2E05-8183-AD73-6986-A5049FAD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45A61-1645-52A7-9136-C497C412E0B4}"/>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08725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07AF1-0E81-3B1C-B435-0DA436A05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62F132-DAE1-DC9E-2565-D60358E611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AB43E-E42D-80BA-587D-108A1563C1D4}"/>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5AA82353-73A9-3825-5947-B743E2ECB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7B5BE-1320-CFBB-F84A-0AC7BF8BCC82}"/>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320906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CFA5-D7CB-8802-C2B8-28C2B1E3F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297E6-3E70-A1BE-4EE8-1CD638F5E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51B5C-D2A4-FA4D-8A83-7FC733ED592A}"/>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4C8FD3DB-2728-5329-D202-7614EABD4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EB378-DDCE-12B2-0648-DC2BB757C41C}"/>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243843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D01B-61D0-A81F-AD9D-E8B098D03E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A2B096-9F02-F9D2-4DD7-FC9D7BB078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AE2F1A-D12B-52D8-14D8-507372440072}"/>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16290399-9750-BCEF-74E5-D33CFA7F0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0631D-6084-EA7C-45AE-FB5F2612ECA0}"/>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0814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B4A9-32AA-06D8-02EF-6B2D77EB2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78543-B49B-52ED-F63C-B993A98B1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6D3E4-6C30-0834-8668-A39A42114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E98F9-C393-AFCB-4731-DCA52AEFA89C}"/>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6" name="Footer Placeholder 5">
            <a:extLst>
              <a:ext uri="{FF2B5EF4-FFF2-40B4-BE49-F238E27FC236}">
                <a16:creationId xmlns:a16="http://schemas.microsoft.com/office/drawing/2014/main" id="{94142E8E-2F58-76A6-9097-11840A1C3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F4CFD-BA30-9D24-F1CA-C7CE5DA3284D}"/>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20101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8A16-9114-79FC-E78C-163015117E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1F6A5-9830-CE45-3381-2A437EBEE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5CC7C-3F63-8E87-CF91-5602D1C476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7D815-A71F-3C5D-5478-B0AE37809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36DF1F-00F7-2DAF-AEAE-150CC3CFC1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BF62D-7C63-7105-8155-E04EC8CDC4E0}"/>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8" name="Footer Placeholder 7">
            <a:extLst>
              <a:ext uri="{FF2B5EF4-FFF2-40B4-BE49-F238E27FC236}">
                <a16:creationId xmlns:a16="http://schemas.microsoft.com/office/drawing/2014/main" id="{E1C09EC3-423C-4BE6-7645-B77ACD424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B0BC5-7A03-E6A1-7322-38CAB04BFED1}"/>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90019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8BC7-F3C6-359D-186F-7A817A3444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1399F-21E3-9876-B6AE-E0C862934EA1}"/>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4" name="Footer Placeholder 3">
            <a:extLst>
              <a:ext uri="{FF2B5EF4-FFF2-40B4-BE49-F238E27FC236}">
                <a16:creationId xmlns:a16="http://schemas.microsoft.com/office/drawing/2014/main" id="{DD58EB14-611F-2615-289F-8D304B9BA2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B9070-E3C7-FAB1-CA55-3892A55FB279}"/>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2714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D5A77-28C8-9950-9DA3-48FB5899DF78}"/>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3" name="Footer Placeholder 2">
            <a:extLst>
              <a:ext uri="{FF2B5EF4-FFF2-40B4-BE49-F238E27FC236}">
                <a16:creationId xmlns:a16="http://schemas.microsoft.com/office/drawing/2014/main" id="{2E601EE2-3C35-1BEB-D2CD-55E7256077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FB678-388A-7371-B4AA-3BAEAF4E1099}"/>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29732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73C3-A9DC-8A3E-F125-939D9E217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742F2-F69E-A2D4-4C3E-5801611B5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F23B38-3BEC-C0A0-D79B-A778AD310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95AE9-A5EB-9655-BE60-FF5D76F1E780}"/>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6" name="Footer Placeholder 5">
            <a:extLst>
              <a:ext uri="{FF2B5EF4-FFF2-40B4-BE49-F238E27FC236}">
                <a16:creationId xmlns:a16="http://schemas.microsoft.com/office/drawing/2014/main" id="{5A7027C2-71A9-1499-60EF-F2F93E862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37370-50B4-EABC-6425-38C73B5DD8DC}"/>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10076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E1E-7DB8-EA76-A750-C25BABBF2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21DB9-F2DD-B75C-3ADA-808A39B55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C6A0DE-44C9-3D1F-37A3-2603D062A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29CB1-957D-69F6-5810-006BB15CC0E9}"/>
              </a:ext>
            </a:extLst>
          </p:cNvPr>
          <p:cNvSpPr>
            <a:spLocks noGrp="1"/>
          </p:cNvSpPr>
          <p:nvPr>
            <p:ph type="dt" sz="half" idx="10"/>
          </p:nvPr>
        </p:nvSpPr>
        <p:spPr/>
        <p:txBody>
          <a:bodyPr/>
          <a:lstStyle/>
          <a:p>
            <a:fld id="{ED07BA98-2D9F-4C58-A2D7-AD23444A114F}" type="datetimeFigureOut">
              <a:rPr lang="en-US" smtClean="0"/>
              <a:t>8/27/2024</a:t>
            </a:fld>
            <a:endParaRPr lang="en-US"/>
          </a:p>
        </p:txBody>
      </p:sp>
      <p:sp>
        <p:nvSpPr>
          <p:cNvPr id="6" name="Footer Placeholder 5">
            <a:extLst>
              <a:ext uri="{FF2B5EF4-FFF2-40B4-BE49-F238E27FC236}">
                <a16:creationId xmlns:a16="http://schemas.microsoft.com/office/drawing/2014/main" id="{CC57707C-879C-7269-1C12-2A16D031D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A7B2A-956C-9FFF-C7D6-9444AC153353}"/>
              </a:ext>
            </a:extLst>
          </p:cNvPr>
          <p:cNvSpPr>
            <a:spLocks noGrp="1"/>
          </p:cNvSpPr>
          <p:nvPr>
            <p:ph type="sldNum" sz="quarter" idx="12"/>
          </p:nvPr>
        </p:nvSpPr>
        <p:spPr/>
        <p:txBody>
          <a:bodyPr/>
          <a:lstStyle/>
          <a:p>
            <a:fld id="{220805F5-EB24-499A-B504-3C5C4E15C9D0}" type="slidenum">
              <a:rPr lang="en-US" smtClean="0"/>
              <a:t>‹#›</a:t>
            </a:fld>
            <a:endParaRPr lang="en-US"/>
          </a:p>
        </p:txBody>
      </p:sp>
    </p:spTree>
    <p:extLst>
      <p:ext uri="{BB962C8B-B14F-4D97-AF65-F5344CB8AC3E}">
        <p14:creationId xmlns:p14="http://schemas.microsoft.com/office/powerpoint/2010/main" val="177832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F8D79-E3BA-F7AD-8938-649031CF0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404992-05AC-E3D3-537E-D71B17FE5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78470-C112-B608-CF26-1609D70F0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07BA98-2D9F-4C58-A2D7-AD23444A114F}" type="datetimeFigureOut">
              <a:rPr lang="en-US" smtClean="0"/>
              <a:t>8/27/2024</a:t>
            </a:fld>
            <a:endParaRPr lang="en-US"/>
          </a:p>
        </p:txBody>
      </p:sp>
      <p:sp>
        <p:nvSpPr>
          <p:cNvPr id="5" name="Footer Placeholder 4">
            <a:extLst>
              <a:ext uri="{FF2B5EF4-FFF2-40B4-BE49-F238E27FC236}">
                <a16:creationId xmlns:a16="http://schemas.microsoft.com/office/drawing/2014/main" id="{ABC7E955-E3D4-472D-35E0-24670913B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652743-E9FC-A205-846B-CC6C5D920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0805F5-EB24-499A-B504-3C5C4E15C9D0}" type="slidenum">
              <a:rPr lang="en-US" smtClean="0"/>
              <a:t>‹#›</a:t>
            </a:fld>
            <a:endParaRPr lang="en-US"/>
          </a:p>
        </p:txBody>
      </p:sp>
    </p:spTree>
    <p:extLst>
      <p:ext uri="{BB962C8B-B14F-4D97-AF65-F5344CB8AC3E}">
        <p14:creationId xmlns:p14="http://schemas.microsoft.com/office/powerpoint/2010/main" val="135947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Beautiful_spring_flowers.JPG" TargetMode="External"/><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jewel in a heart-shaped box">
            <a:extLst>
              <a:ext uri="{FF2B5EF4-FFF2-40B4-BE49-F238E27FC236}">
                <a16:creationId xmlns:a16="http://schemas.microsoft.com/office/drawing/2014/main" id="{DB92798C-A05C-A63E-4453-A4AFB183604E}"/>
              </a:ext>
            </a:extLst>
          </p:cNvPr>
          <p:cNvPicPr>
            <a:picLocks noChangeAspect="1"/>
          </p:cNvPicPr>
          <p:nvPr/>
        </p:nvPicPr>
        <p:blipFill rotWithShape="1">
          <a:blip r:embed="rId2"/>
          <a:srcRect t="7513" b="790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44D20-05A6-A4FC-CAC1-00EAB876F8C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Preparation for Kingdom Marriage</a:t>
            </a:r>
            <a:br>
              <a:rPr lang="en-US" sz="5200">
                <a:solidFill>
                  <a:srgbClr val="FFFFFF"/>
                </a:solidFill>
              </a:rPr>
            </a:br>
            <a:r>
              <a:rPr lang="en-US" sz="5200">
                <a:solidFill>
                  <a:srgbClr val="FFFFFF"/>
                </a:solidFill>
              </a:rPr>
              <a:t>God’s Way</a:t>
            </a:r>
          </a:p>
        </p:txBody>
      </p:sp>
      <p:sp>
        <p:nvSpPr>
          <p:cNvPr id="3" name="Subtitle 2">
            <a:extLst>
              <a:ext uri="{FF2B5EF4-FFF2-40B4-BE49-F238E27FC236}">
                <a16:creationId xmlns:a16="http://schemas.microsoft.com/office/drawing/2014/main" id="{11C5A64E-CA1E-E015-4C32-17C1B06E7EF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a:solidFill>
                <a:srgbClr val="FFFFFF"/>
              </a:solidFill>
            </a:endParaRPr>
          </a:p>
          <a:p>
            <a:r>
              <a:rPr lang="en-US">
                <a:solidFill>
                  <a:srgbClr val="FFFFFF"/>
                </a:solidFill>
              </a:rPr>
              <a:t>By </a:t>
            </a:r>
            <a:r>
              <a:rPr lang="en-US" i="1">
                <a:solidFill>
                  <a:srgbClr val="FFFFFF"/>
                </a:solidFill>
              </a:rPr>
              <a:t>FollowGod Ministries</a:t>
            </a:r>
          </a:p>
        </p:txBody>
      </p:sp>
    </p:spTree>
    <p:extLst>
      <p:ext uri="{BB962C8B-B14F-4D97-AF65-F5344CB8AC3E}">
        <p14:creationId xmlns:p14="http://schemas.microsoft.com/office/powerpoint/2010/main" val="19892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9D2434FF-3537-13EB-0695-2720A68FE338}"/>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72A163-A6C3-35BD-9BB2-A2BF054241D2}"/>
              </a:ext>
            </a:extLst>
          </p:cNvPr>
          <p:cNvSpPr>
            <a:spLocks noGrp="1"/>
          </p:cNvSpPr>
          <p:nvPr>
            <p:ph type="title"/>
          </p:nvPr>
        </p:nvSpPr>
        <p:spPr>
          <a:xfrm>
            <a:off x="1828800" y="209862"/>
            <a:ext cx="9524999" cy="1304145"/>
          </a:xfrm>
        </p:spPr>
        <p:txBody>
          <a:bodyPr>
            <a:normAutofit/>
          </a:bodyPr>
          <a:lstStyle/>
          <a:p>
            <a:r>
              <a:rPr lang="en-US" sz="4000" dirty="0"/>
              <a:t>How to Heal from Past Relationship</a:t>
            </a:r>
          </a:p>
        </p:txBody>
      </p:sp>
      <p:sp>
        <p:nvSpPr>
          <p:cNvPr id="3" name="Content Placeholder 2">
            <a:extLst>
              <a:ext uri="{FF2B5EF4-FFF2-40B4-BE49-F238E27FC236}">
                <a16:creationId xmlns:a16="http://schemas.microsoft.com/office/drawing/2014/main" id="{4DC1FA24-3EAD-1F68-25DD-EA677272C863}"/>
              </a:ext>
            </a:extLst>
          </p:cNvPr>
          <p:cNvSpPr>
            <a:spLocks noGrp="1"/>
          </p:cNvSpPr>
          <p:nvPr>
            <p:ph idx="1"/>
          </p:nvPr>
        </p:nvSpPr>
        <p:spPr>
          <a:xfrm>
            <a:off x="1684158" y="2434201"/>
            <a:ext cx="9669641" cy="3742762"/>
          </a:xfrm>
        </p:spPr>
        <p:txBody>
          <a:bodyPr>
            <a:noAutofit/>
          </a:bodyPr>
          <a:lstStyle/>
          <a:p>
            <a:pPr marL="0" indent="0">
              <a:buNone/>
            </a:pPr>
            <a:r>
              <a:rPr lang="en-US" sz="1800" b="1" dirty="0"/>
              <a:t>1. Write down all of the flaws in the relationship and how it made you feel. </a:t>
            </a:r>
          </a:p>
          <a:p>
            <a:pPr marL="0" indent="0">
              <a:buNone/>
            </a:pPr>
            <a:r>
              <a:rPr lang="en-US" sz="1800" b="1" dirty="0"/>
              <a:t>Examples:</a:t>
            </a:r>
          </a:p>
          <a:p>
            <a:pPr>
              <a:buFont typeface="Wingdings" panose="05000000000000000000" pitchFamily="2" charset="2"/>
              <a:buChar char="Ø"/>
            </a:pPr>
            <a:r>
              <a:rPr lang="en-US" sz="1800" dirty="0"/>
              <a:t>Never initiated conversations, spoke down to you. Left feeling not smart. </a:t>
            </a:r>
          </a:p>
          <a:p>
            <a:pPr>
              <a:buFont typeface="Wingdings" panose="05000000000000000000" pitchFamily="2" charset="2"/>
              <a:buChar char="Ø"/>
            </a:pPr>
            <a:r>
              <a:rPr lang="en-US" sz="1800" dirty="0"/>
              <a:t>Didn’t take you out on dates. Made you feel undesirable. Was mean/rude to you, insulted you. Small and unworthy of respect</a:t>
            </a:r>
          </a:p>
          <a:p>
            <a:pPr>
              <a:buFont typeface="Wingdings" panose="05000000000000000000" pitchFamily="2" charset="2"/>
              <a:buChar char="Ø"/>
            </a:pPr>
            <a:r>
              <a:rPr lang="en-US" sz="1800" dirty="0"/>
              <a:t>Didn’t want to have sex with you. Made you feel not sexy,  undesirable</a:t>
            </a:r>
          </a:p>
          <a:p>
            <a:pPr marL="0" indent="0">
              <a:buNone/>
            </a:pPr>
            <a:endParaRPr lang="en-US" sz="1800" dirty="0"/>
          </a:p>
          <a:p>
            <a:pPr marL="0" indent="0">
              <a:buNone/>
            </a:pPr>
            <a:r>
              <a:rPr lang="en-US" sz="1800" b="1" dirty="0"/>
              <a:t>2. Evaluate feelings</a:t>
            </a:r>
            <a:r>
              <a:rPr lang="en-US" sz="1800" dirty="0"/>
              <a:t>. Do you see a pattern that could lead to low self esteem, insecurities?</a:t>
            </a:r>
          </a:p>
          <a:p>
            <a:pPr marL="0" indent="0">
              <a:buNone/>
            </a:pPr>
            <a:endParaRPr lang="en-US" sz="1800" dirty="0"/>
          </a:p>
          <a:p>
            <a:pPr marL="0" indent="0">
              <a:buNone/>
            </a:pPr>
            <a:r>
              <a:rPr lang="en-US" sz="1800" b="1" dirty="0"/>
              <a:t>3. Address/repair insecurities</a:t>
            </a:r>
            <a:r>
              <a:rPr lang="en-US" sz="1800" dirty="0"/>
              <a:t>. Asses whether you honestly feel that way about yourself or was this just the way they made you feel. Change what you need to, discard what is not needed </a:t>
            </a:r>
          </a:p>
        </p:txBody>
      </p:sp>
    </p:spTree>
    <p:extLst>
      <p:ext uri="{BB962C8B-B14F-4D97-AF65-F5344CB8AC3E}">
        <p14:creationId xmlns:p14="http://schemas.microsoft.com/office/powerpoint/2010/main" val="108206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1" name="Rectangle 5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B9A1F-F98A-CFB6-FA32-F1D75EC449D1}"/>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How to Heal from past relationship (cont’d)</a:t>
            </a:r>
          </a:p>
        </p:txBody>
      </p:sp>
      <p:sp>
        <p:nvSpPr>
          <p:cNvPr id="3" name="Content Placeholder 2">
            <a:extLst>
              <a:ext uri="{FF2B5EF4-FFF2-40B4-BE49-F238E27FC236}">
                <a16:creationId xmlns:a16="http://schemas.microsoft.com/office/drawing/2014/main" id="{D80A120B-3F67-7AFB-6FD9-AE74FDA1D35E}"/>
              </a:ext>
            </a:extLst>
          </p:cNvPr>
          <p:cNvSpPr>
            <a:spLocks/>
          </p:cNvSpPr>
          <p:nvPr/>
        </p:nvSpPr>
        <p:spPr>
          <a:xfrm>
            <a:off x="761802" y="2743200"/>
            <a:ext cx="4646905" cy="3613149"/>
          </a:xfrm>
          <a:prstGeom prst="rect">
            <a:avLst/>
          </a:prstGeom>
        </p:spPr>
        <p:txBody>
          <a:bodyPr vert="horz" lIns="91440" tIns="45720" rIns="91440" bIns="45720" rtlCol="0" anchor="ctr">
            <a:normAutofit/>
          </a:bodyPr>
          <a:lstStyle/>
          <a:p>
            <a:pPr marL="38862">
              <a:lnSpc>
                <a:spcPct val="90000"/>
              </a:lnSpc>
              <a:spcAft>
                <a:spcPts val="600"/>
              </a:spcAft>
            </a:pPr>
            <a:r>
              <a:rPr lang="en-US" sz="2000" dirty="0"/>
              <a:t>1. Overcompensate for insecurities in new relationship. </a:t>
            </a:r>
          </a:p>
          <a:p>
            <a:pPr marL="237744" lvl="1" indent="-228600">
              <a:lnSpc>
                <a:spcPct val="90000"/>
              </a:lnSpc>
              <a:spcAft>
                <a:spcPts val="600"/>
              </a:spcAft>
              <a:buFont typeface="Arial" panose="020B0604020202020204" pitchFamily="34" charset="0"/>
              <a:buChar char="•"/>
            </a:pPr>
            <a:r>
              <a:rPr lang="en-US" sz="2000" dirty="0"/>
              <a:t> Can come off aggressive, combative</a:t>
            </a:r>
          </a:p>
          <a:p>
            <a:pPr marL="237744" lvl="1" indent="-228600">
              <a:lnSpc>
                <a:spcPct val="90000"/>
              </a:lnSpc>
              <a:spcAft>
                <a:spcPts val="600"/>
              </a:spcAft>
              <a:buFont typeface="Arial" panose="020B0604020202020204" pitchFamily="34" charset="0"/>
              <a:buChar char="•"/>
            </a:pPr>
            <a:r>
              <a:rPr lang="en-US" sz="2000" dirty="0"/>
              <a:t> Performer</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2. Become dismissive, blind to partners needs</a:t>
            </a:r>
          </a:p>
          <a:p>
            <a:pPr marL="267462"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3. Can appear unstable, inconsistent and break down</a:t>
            </a:r>
          </a:p>
        </p:txBody>
      </p:sp>
      <p:pic>
        <p:nvPicPr>
          <p:cNvPr id="45" name="Picture 44" descr="Colourful heart shaped papers on white background">
            <a:extLst>
              <a:ext uri="{FF2B5EF4-FFF2-40B4-BE49-F238E27FC236}">
                <a16:creationId xmlns:a16="http://schemas.microsoft.com/office/drawing/2014/main" id="{625782F0-F188-810E-475E-15C3F73EF778}"/>
              </a:ext>
            </a:extLst>
          </p:cNvPr>
          <p:cNvPicPr>
            <a:picLocks noChangeAspect="1"/>
          </p:cNvPicPr>
          <p:nvPr/>
        </p:nvPicPr>
        <p:blipFill rotWithShape="1">
          <a:blip r:embed="rId2"/>
          <a:srcRect l="11062" r="29537" b="-2"/>
          <a:stretch/>
        </p:blipFill>
        <p:spPr>
          <a:xfrm>
            <a:off x="6096000" y="1"/>
            <a:ext cx="6102825" cy="6858000"/>
          </a:xfrm>
          <a:prstGeom prst="rect">
            <a:avLst/>
          </a:prstGeom>
        </p:spPr>
      </p:pic>
      <p:sp>
        <p:nvSpPr>
          <p:cNvPr id="4" name="Text Placeholder 3">
            <a:extLst>
              <a:ext uri="{FF2B5EF4-FFF2-40B4-BE49-F238E27FC236}">
                <a16:creationId xmlns:a16="http://schemas.microsoft.com/office/drawing/2014/main" id="{C7BF2BEF-0D1C-9E8B-5525-62FB68BD82CF}"/>
              </a:ext>
            </a:extLst>
          </p:cNvPr>
          <p:cNvSpPr>
            <a:spLocks/>
          </p:cNvSpPr>
          <p:nvPr/>
        </p:nvSpPr>
        <p:spPr>
          <a:xfrm>
            <a:off x="6595672" y="1424065"/>
            <a:ext cx="4909034" cy="5261547"/>
          </a:xfrm>
          <a:prstGeom prst="rect">
            <a:avLst/>
          </a:prstGeom>
        </p:spPr>
        <p:txBody>
          <a:bodyPr/>
          <a:lstStyle/>
          <a:p>
            <a:pPr algn="ctr" defTabSz="475488">
              <a:spcAft>
                <a:spcPts val="600"/>
              </a:spcAft>
            </a:pPr>
            <a:endParaRPr lang="en-US" sz="2800" kern="1200" dirty="0">
              <a:solidFill>
                <a:schemeClr val="tx1"/>
              </a:solidFill>
              <a:latin typeface="+mn-lt"/>
              <a:ea typeface="+mn-ea"/>
              <a:cs typeface="+mn-cs"/>
            </a:endParaRPr>
          </a:p>
          <a:p>
            <a:pPr algn="ctr" defTabSz="475488">
              <a:spcAft>
                <a:spcPts val="600"/>
              </a:spcAft>
            </a:pPr>
            <a:r>
              <a:rPr lang="en-US" sz="5400" kern="1200" dirty="0">
                <a:solidFill>
                  <a:schemeClr val="tx2"/>
                </a:solidFill>
                <a:latin typeface="+mn-lt"/>
                <a:ea typeface="+mn-ea"/>
                <a:cs typeface="+mn-cs"/>
              </a:rPr>
              <a:t>Dangers of not healing from past relationship</a:t>
            </a:r>
          </a:p>
          <a:p>
            <a:pPr>
              <a:spcAft>
                <a:spcPts val="600"/>
              </a:spcAft>
            </a:pPr>
            <a:endParaRPr lang="en-US" sz="2800" dirty="0"/>
          </a:p>
        </p:txBody>
      </p:sp>
    </p:spTree>
    <p:extLst>
      <p:ext uri="{BB962C8B-B14F-4D97-AF65-F5344CB8AC3E}">
        <p14:creationId xmlns:p14="http://schemas.microsoft.com/office/powerpoint/2010/main" val="250902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D0ED0F6B-B439-CD1C-C23B-E57CC4FBE33E}"/>
              </a:ext>
            </a:extLst>
          </p:cNvPr>
          <p:cNvSpPr>
            <a:spLocks noGrp="1"/>
          </p:cNvSpPr>
          <p:nvPr>
            <p:ph type="title"/>
          </p:nvPr>
        </p:nvSpPr>
        <p:spPr>
          <a:xfrm>
            <a:off x="838200" y="365125"/>
            <a:ext cx="5387502" cy="1325563"/>
          </a:xfrm>
        </p:spPr>
        <p:txBody>
          <a:bodyPr>
            <a:normAutofit/>
          </a:bodyPr>
          <a:lstStyle/>
          <a:p>
            <a:r>
              <a:rPr lang="en-US" dirty="0"/>
              <a:t>How to Heal from past relationship (cont’d)</a:t>
            </a:r>
          </a:p>
        </p:txBody>
      </p:sp>
      <p:sp>
        <p:nvSpPr>
          <p:cNvPr id="6" name="Content Placeholder 5">
            <a:extLst>
              <a:ext uri="{FF2B5EF4-FFF2-40B4-BE49-F238E27FC236}">
                <a16:creationId xmlns:a16="http://schemas.microsoft.com/office/drawing/2014/main" id="{AA2E9B25-4F57-58E0-15C0-157EECE700A2}"/>
              </a:ext>
            </a:extLst>
          </p:cNvPr>
          <p:cNvSpPr>
            <a:spLocks noGrp="1"/>
          </p:cNvSpPr>
          <p:nvPr>
            <p:ph idx="1"/>
          </p:nvPr>
        </p:nvSpPr>
        <p:spPr>
          <a:xfrm>
            <a:off x="838200" y="1825625"/>
            <a:ext cx="5387502" cy="4351338"/>
          </a:xfrm>
        </p:spPr>
        <p:txBody>
          <a:bodyPr>
            <a:normAutofit/>
          </a:bodyPr>
          <a:lstStyle/>
          <a:p>
            <a:pPr marL="0" indent="0">
              <a:buNone/>
            </a:pPr>
            <a:r>
              <a:rPr lang="en-US" sz="2000" b="1" dirty="0"/>
              <a:t>Apply what you did for yourself to ex:</a:t>
            </a:r>
          </a:p>
          <a:p>
            <a:r>
              <a:rPr lang="en-US" sz="2000" dirty="0"/>
              <a:t>Write down all of the ways you may have made your partner feel negative. What did you do and how did it make them feel</a:t>
            </a:r>
          </a:p>
          <a:p>
            <a:r>
              <a:rPr lang="en-US" sz="2000" dirty="0"/>
              <a:t>Evaluate list of feelings and know that they also are left with brokenness and insecurities they have to overcome as well</a:t>
            </a:r>
          </a:p>
          <a:p>
            <a:r>
              <a:rPr lang="en-US" sz="2000" dirty="0"/>
              <a:t>Acknowledge both of your errors in the relationship. </a:t>
            </a:r>
          </a:p>
          <a:p>
            <a:r>
              <a:rPr lang="en-US" sz="2000" dirty="0"/>
              <a:t>Forgive, cast over to Jesus. Ask Jesus to help move you into further levels of forgiveness</a:t>
            </a:r>
          </a:p>
        </p:txBody>
      </p:sp>
      <p:pic>
        <p:nvPicPr>
          <p:cNvPr id="8" name="Picture 7" descr="Lock with a love heart">
            <a:extLst>
              <a:ext uri="{FF2B5EF4-FFF2-40B4-BE49-F238E27FC236}">
                <a16:creationId xmlns:a16="http://schemas.microsoft.com/office/drawing/2014/main" id="{47A35DBE-9BF9-8D3E-410F-C9247A9805A0}"/>
              </a:ext>
            </a:extLst>
          </p:cNvPr>
          <p:cNvPicPr>
            <a:picLocks noChangeAspect="1"/>
          </p:cNvPicPr>
          <p:nvPr/>
        </p:nvPicPr>
        <p:blipFill rotWithShape="1">
          <a:blip r:embed="rId2"/>
          <a:srcRect l="22153" r="21516"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4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41307A-AE68-62A7-9D20-CBA20AE5571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How to Heal from past relationship (cont’d)</a:t>
            </a:r>
          </a:p>
        </p:txBody>
      </p:sp>
      <p:graphicFrame>
        <p:nvGraphicFramePr>
          <p:cNvPr id="5" name="Content Placeholder 2">
            <a:extLst>
              <a:ext uri="{FF2B5EF4-FFF2-40B4-BE49-F238E27FC236}">
                <a16:creationId xmlns:a16="http://schemas.microsoft.com/office/drawing/2014/main" id="{09F82D38-FB9C-0C1C-2854-B2A740216ADB}"/>
              </a:ext>
            </a:extLst>
          </p:cNvPr>
          <p:cNvGraphicFramePr>
            <a:graphicFrameLocks noGrp="1"/>
          </p:cNvGraphicFramePr>
          <p:nvPr>
            <p:ph idx="1"/>
            <p:extLst>
              <p:ext uri="{D42A27DB-BD31-4B8C-83A1-F6EECF244321}">
                <p14:modId xmlns:p14="http://schemas.microsoft.com/office/powerpoint/2010/main" val="44912823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3647E73-9795-11D9-CD04-223A9D9E7DD1}"/>
              </a:ext>
            </a:extLst>
          </p:cNvPr>
          <p:cNvSpPr txBox="1"/>
          <p:nvPr/>
        </p:nvSpPr>
        <p:spPr>
          <a:xfrm>
            <a:off x="9713625" y="5111646"/>
            <a:ext cx="2502315" cy="1754326"/>
          </a:xfrm>
          <a:prstGeom prst="rect">
            <a:avLst/>
          </a:prstGeom>
          <a:noFill/>
        </p:spPr>
        <p:txBody>
          <a:bodyPr wrap="square" rtlCol="0">
            <a:spAutoFit/>
          </a:bodyPr>
          <a:lstStyle/>
          <a:p>
            <a:r>
              <a:rPr lang="en-US" dirty="0"/>
              <a:t>Use multiple tools</a:t>
            </a:r>
          </a:p>
          <a:p>
            <a:r>
              <a:rPr lang="en-US" dirty="0"/>
              <a:t>Family/close friends</a:t>
            </a:r>
          </a:p>
          <a:p>
            <a:r>
              <a:rPr lang="en-US" dirty="0"/>
              <a:t>Grief counselors</a:t>
            </a:r>
          </a:p>
          <a:p>
            <a:r>
              <a:rPr lang="en-US" dirty="0"/>
              <a:t>Grief support groups</a:t>
            </a:r>
          </a:p>
          <a:p>
            <a:r>
              <a:rPr lang="en-US" dirty="0"/>
              <a:t>Pastors</a:t>
            </a:r>
          </a:p>
          <a:p>
            <a:r>
              <a:rPr lang="en-US" dirty="0"/>
              <a:t>Doctors</a:t>
            </a:r>
          </a:p>
        </p:txBody>
      </p:sp>
    </p:spTree>
    <p:extLst>
      <p:ext uri="{BB962C8B-B14F-4D97-AF65-F5344CB8AC3E}">
        <p14:creationId xmlns:p14="http://schemas.microsoft.com/office/powerpoint/2010/main" val="18621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1507D-8ACE-DF23-B161-997DD8590069}"/>
              </a:ext>
            </a:extLst>
          </p:cNvPr>
          <p:cNvSpPr>
            <a:spLocks noGrp="1"/>
          </p:cNvSpPr>
          <p:nvPr>
            <p:ph type="title"/>
          </p:nvPr>
        </p:nvSpPr>
        <p:spPr>
          <a:xfrm>
            <a:off x="504967" y="675564"/>
            <a:ext cx="3609833" cy="5204085"/>
          </a:xfrm>
        </p:spPr>
        <p:txBody>
          <a:bodyPr vert="horz" lIns="91440" tIns="45720" rIns="91440" bIns="45720" rtlCol="0" anchor="ctr">
            <a:normAutofit/>
          </a:bodyPr>
          <a:lstStyle/>
          <a:p>
            <a:r>
              <a:rPr lang="en-US" sz="4400" kern="1200">
                <a:solidFill>
                  <a:schemeClr val="tx1"/>
                </a:solidFill>
                <a:latin typeface="+mj-lt"/>
                <a:ea typeface="+mj-ea"/>
                <a:cs typeface="+mj-cs"/>
              </a:rPr>
              <a:t>Step 3: Prepare to Nurture New Spouse &amp; Relationship</a:t>
            </a:r>
          </a:p>
        </p:txBody>
      </p:sp>
      <p:cxnSp>
        <p:nvCxnSpPr>
          <p:cNvPr id="18" name="Straight Connector 17">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96AC69-3923-1547-CFAD-1ADE9D5DBBE9}"/>
              </a:ext>
            </a:extLst>
          </p:cNvPr>
          <p:cNvSpPr>
            <a:spLocks/>
          </p:cNvSpPr>
          <p:nvPr/>
        </p:nvSpPr>
        <p:spPr>
          <a:xfrm>
            <a:off x="7498381" y="739999"/>
            <a:ext cx="3867609" cy="4225830"/>
          </a:xfrm>
          <a:prstGeom prst="rect">
            <a:avLst/>
          </a:prstGeom>
        </p:spPr>
        <p:txBody>
          <a:bodyPr>
            <a:noAutofit/>
          </a:bodyPr>
          <a:lstStyle/>
          <a:p>
            <a:pPr algn="ctr" defTabSz="566928">
              <a:spcAft>
                <a:spcPts val="600"/>
              </a:spcAft>
            </a:pPr>
            <a:r>
              <a:rPr lang="en-US" sz="2000" b="1" kern="1200" dirty="0">
                <a:solidFill>
                  <a:schemeClr val="tx1"/>
                </a:solidFill>
                <a:latin typeface="+mn-lt"/>
                <a:ea typeface="+mn-ea"/>
                <a:cs typeface="+mn-cs"/>
              </a:rPr>
              <a:t>How?</a:t>
            </a:r>
          </a:p>
          <a:p>
            <a:pPr algn="ctr" defTabSz="566928">
              <a:spcAft>
                <a:spcPts val="600"/>
              </a:spcAft>
            </a:pPr>
            <a:r>
              <a:rPr lang="en-US" kern="1200" dirty="0">
                <a:solidFill>
                  <a:schemeClr val="tx1"/>
                </a:solidFill>
                <a:latin typeface="+mn-lt"/>
                <a:ea typeface="+mn-ea"/>
                <a:cs typeface="+mn-cs"/>
              </a:rPr>
              <a:t>Part 1</a:t>
            </a:r>
          </a:p>
          <a:p>
            <a:pPr marL="342900" indent="-342900" defTabSz="566928">
              <a:spcAft>
                <a:spcPts val="600"/>
              </a:spcAft>
              <a:buFont typeface="+mj-lt"/>
              <a:buAutoNum type="arabicPeriod"/>
            </a:pPr>
            <a:r>
              <a:rPr lang="en-US" kern="1200" dirty="0">
                <a:solidFill>
                  <a:schemeClr val="tx1"/>
                </a:solidFill>
                <a:latin typeface="+mn-lt"/>
                <a:ea typeface="+mn-ea"/>
                <a:cs typeface="+mn-cs"/>
              </a:rPr>
              <a:t>Refer to Step 2. Don’t do that. Do the opposite. Pour into them what you want to be poured out</a:t>
            </a:r>
          </a:p>
          <a:p>
            <a:pPr marL="342900" indent="-342900" defTabSz="566928">
              <a:spcAft>
                <a:spcPts val="600"/>
              </a:spcAft>
              <a:buFont typeface="+mj-lt"/>
              <a:buAutoNum type="arabicPeriod"/>
            </a:pPr>
            <a:r>
              <a:rPr lang="en-US" kern="1200" dirty="0">
                <a:solidFill>
                  <a:schemeClr val="tx1"/>
                </a:solidFill>
                <a:latin typeface="+mn-lt"/>
                <a:ea typeface="+mn-ea"/>
                <a:cs typeface="+mn-cs"/>
              </a:rPr>
              <a:t>Encourage, support, uplift, give words of affirmation, highlight the good</a:t>
            </a:r>
          </a:p>
          <a:p>
            <a:pPr marL="342900" indent="-342900" defTabSz="566928">
              <a:spcAft>
                <a:spcPts val="600"/>
              </a:spcAft>
              <a:buFont typeface="+mj-lt"/>
              <a:buAutoNum type="arabicPeriod"/>
            </a:pPr>
            <a:r>
              <a:rPr lang="en-US" kern="1200" dirty="0">
                <a:solidFill>
                  <a:schemeClr val="tx1"/>
                </a:solidFill>
                <a:latin typeface="+mn-lt"/>
                <a:ea typeface="+mn-ea"/>
                <a:cs typeface="+mn-cs"/>
              </a:rPr>
              <a:t>Always turn all negative emotions and energies to God to resolve first to give strategy of approach if still needed</a:t>
            </a:r>
          </a:p>
          <a:p>
            <a:pPr marL="342900" indent="-342900" defTabSz="566928">
              <a:spcAft>
                <a:spcPts val="600"/>
              </a:spcAft>
              <a:buFont typeface="+mj-lt"/>
              <a:buAutoNum type="arabicPeriod"/>
            </a:pPr>
            <a:r>
              <a:rPr lang="en-US" kern="1200" dirty="0">
                <a:solidFill>
                  <a:schemeClr val="tx1"/>
                </a:solidFill>
                <a:latin typeface="+mn-lt"/>
                <a:ea typeface="+mn-ea"/>
                <a:cs typeface="+mn-cs"/>
              </a:rPr>
              <a:t>Treat like child recognizing each word, action can have lifetime detrimental impact. Never insult or disrespect</a:t>
            </a:r>
          </a:p>
          <a:p>
            <a:pPr marL="342900" indent="-342900" defTabSz="566928">
              <a:spcAft>
                <a:spcPts val="600"/>
              </a:spcAft>
              <a:buFont typeface="+mj-lt"/>
              <a:buAutoNum type="arabicPeriod"/>
            </a:pPr>
            <a:r>
              <a:rPr lang="en-US" kern="1200" dirty="0">
                <a:solidFill>
                  <a:schemeClr val="tx1"/>
                </a:solidFill>
                <a:latin typeface="+mn-lt"/>
                <a:ea typeface="+mn-ea"/>
                <a:cs typeface="+mn-cs"/>
              </a:rPr>
              <a:t>Be slow to offense. Do not be quick to be defensive. It is not a battlefield. Seek to be on one accord</a:t>
            </a:r>
            <a:endParaRPr lang="en-US" dirty="0"/>
          </a:p>
        </p:txBody>
      </p:sp>
      <p:sp>
        <p:nvSpPr>
          <p:cNvPr id="4" name="Text Placeholder 3">
            <a:extLst>
              <a:ext uri="{FF2B5EF4-FFF2-40B4-BE49-F238E27FC236}">
                <a16:creationId xmlns:a16="http://schemas.microsoft.com/office/drawing/2014/main" id="{CC9404AE-8353-69F6-E24F-8820E7FCFE46}"/>
              </a:ext>
            </a:extLst>
          </p:cNvPr>
          <p:cNvSpPr>
            <a:spLocks/>
          </p:cNvSpPr>
          <p:nvPr/>
        </p:nvSpPr>
        <p:spPr>
          <a:xfrm>
            <a:off x="4776730" y="2278508"/>
            <a:ext cx="2464009" cy="2692294"/>
          </a:xfrm>
          <a:prstGeom prst="rect">
            <a:avLst/>
          </a:prstGeom>
        </p:spPr>
        <p:txBody>
          <a:bodyPr/>
          <a:lstStyle/>
          <a:p>
            <a:pPr defTabSz="566928">
              <a:spcAft>
                <a:spcPts val="600"/>
              </a:spcAft>
            </a:pPr>
            <a:r>
              <a:rPr lang="en-US" sz="1600" kern="1200" dirty="0">
                <a:solidFill>
                  <a:schemeClr val="tx1"/>
                </a:solidFill>
                <a:latin typeface="+mn-lt"/>
                <a:ea typeface="+mn-ea"/>
                <a:cs typeface="+mn-cs"/>
              </a:rPr>
              <a:t>Imagine your relationship as new land. You want to plant good seeds, water, feed, nurture, connect so that in 20 years you end up with a heavenly, bountiful, beautiful land not a dry and parched wasteland.</a:t>
            </a:r>
          </a:p>
          <a:p>
            <a:pPr>
              <a:spcAft>
                <a:spcPts val="600"/>
              </a:spcAft>
            </a:pPr>
            <a:endParaRPr lang="en-US" dirty="0"/>
          </a:p>
        </p:txBody>
      </p:sp>
      <p:pic>
        <p:nvPicPr>
          <p:cNvPr id="6" name="Picture 5" descr="A close up of white flowers">
            <a:extLst>
              <a:ext uri="{FF2B5EF4-FFF2-40B4-BE49-F238E27FC236}">
                <a16:creationId xmlns:a16="http://schemas.microsoft.com/office/drawing/2014/main" id="{F47D2BE9-3DE6-83D1-2059-370CD6AF19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87128" y="4719056"/>
            <a:ext cx="3257608" cy="2163635"/>
          </a:xfrm>
          <a:prstGeom prst="rect">
            <a:avLst/>
          </a:prstGeom>
          <a:effectLst>
            <a:softEdge rad="635000"/>
          </a:effectLst>
        </p:spPr>
      </p:pic>
      <p:sp>
        <p:nvSpPr>
          <p:cNvPr id="7" name="TextBox 6">
            <a:extLst>
              <a:ext uri="{FF2B5EF4-FFF2-40B4-BE49-F238E27FC236}">
                <a16:creationId xmlns:a16="http://schemas.microsoft.com/office/drawing/2014/main" id="{B4C02033-77E0-D7D0-179C-09EE3D1F6532}"/>
              </a:ext>
            </a:extLst>
          </p:cNvPr>
          <p:cNvSpPr txBox="1"/>
          <p:nvPr/>
        </p:nvSpPr>
        <p:spPr>
          <a:xfrm>
            <a:off x="933236" y="6858000"/>
            <a:ext cx="10325528" cy="230832"/>
          </a:xfrm>
          <a:prstGeom prst="rect">
            <a:avLst/>
          </a:prstGeom>
          <a:noFill/>
        </p:spPr>
        <p:txBody>
          <a:bodyPr wrap="square" rtlCol="0">
            <a:spAutoFit/>
          </a:bodyPr>
          <a:lstStyle/>
          <a:p>
            <a:r>
              <a:rPr lang="en-US" sz="900">
                <a:hlinkClick r:id="rId3" tooltip="https://commons.wikimedia.org/wiki/File:Beautiful_spring_flowers.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57321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060E36-F6FA-387C-8AB1-F660D919A0E4}"/>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10B5D-8ED7-E3C7-52D5-6DB34E94F783}"/>
              </a:ext>
            </a:extLst>
          </p:cNvPr>
          <p:cNvSpPr>
            <a:spLocks noGrp="1"/>
          </p:cNvSpPr>
          <p:nvPr>
            <p:ph type="title"/>
          </p:nvPr>
        </p:nvSpPr>
        <p:spPr>
          <a:xfrm>
            <a:off x="838200" y="365125"/>
            <a:ext cx="10515600" cy="1325563"/>
          </a:xfrm>
        </p:spPr>
        <p:txBody>
          <a:bodyPr>
            <a:normAutofit/>
          </a:bodyPr>
          <a:lstStyle/>
          <a:p>
            <a:r>
              <a:rPr lang="en-US" dirty="0"/>
              <a:t>Step 3: Prepare to Nurture New Spouse &amp; Relationship (cont’d)</a:t>
            </a:r>
          </a:p>
        </p:txBody>
      </p:sp>
      <p:graphicFrame>
        <p:nvGraphicFramePr>
          <p:cNvPr id="5" name="Content Placeholder 2">
            <a:extLst>
              <a:ext uri="{FF2B5EF4-FFF2-40B4-BE49-F238E27FC236}">
                <a16:creationId xmlns:a16="http://schemas.microsoft.com/office/drawing/2014/main" id="{94A59A0C-7FC5-4533-C999-D011909D20DD}"/>
              </a:ext>
            </a:extLst>
          </p:cNvPr>
          <p:cNvGraphicFramePr>
            <a:graphicFrameLocks noGrp="1"/>
          </p:cNvGraphicFramePr>
          <p:nvPr>
            <p:ph idx="1"/>
            <p:extLst>
              <p:ext uri="{D42A27DB-BD31-4B8C-83A1-F6EECF244321}">
                <p14:modId xmlns:p14="http://schemas.microsoft.com/office/powerpoint/2010/main" val="5407257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51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CAC41-8C63-E504-B6EB-9F1A023A827B}"/>
              </a:ext>
            </a:extLst>
          </p:cNvPr>
          <p:cNvSpPr>
            <a:spLocks noGrp="1"/>
          </p:cNvSpPr>
          <p:nvPr>
            <p:ph type="title"/>
          </p:nvPr>
        </p:nvSpPr>
        <p:spPr>
          <a:xfrm>
            <a:off x="761803" y="350196"/>
            <a:ext cx="4646904" cy="1624520"/>
          </a:xfrm>
        </p:spPr>
        <p:txBody>
          <a:bodyPr anchor="ctr">
            <a:normAutofit/>
          </a:bodyPr>
          <a:lstStyle/>
          <a:p>
            <a:r>
              <a:rPr lang="en-US" sz="4000"/>
              <a:t>Bonus step</a:t>
            </a:r>
          </a:p>
        </p:txBody>
      </p:sp>
      <p:sp>
        <p:nvSpPr>
          <p:cNvPr id="3" name="Content Placeholder 2">
            <a:extLst>
              <a:ext uri="{FF2B5EF4-FFF2-40B4-BE49-F238E27FC236}">
                <a16:creationId xmlns:a16="http://schemas.microsoft.com/office/drawing/2014/main" id="{E5FC9C32-2152-86C9-F6B7-0E70CC7E539D}"/>
              </a:ext>
            </a:extLst>
          </p:cNvPr>
          <p:cNvSpPr>
            <a:spLocks noGrp="1"/>
          </p:cNvSpPr>
          <p:nvPr>
            <p:ph idx="1"/>
          </p:nvPr>
        </p:nvSpPr>
        <p:spPr>
          <a:xfrm>
            <a:off x="761802" y="2743200"/>
            <a:ext cx="4646905" cy="3613149"/>
          </a:xfrm>
        </p:spPr>
        <p:txBody>
          <a:bodyPr anchor="ctr">
            <a:normAutofit/>
          </a:bodyPr>
          <a:lstStyle/>
          <a:p>
            <a:pPr>
              <a:buFont typeface="Wingdings" panose="05000000000000000000" pitchFamily="2" charset="2"/>
              <a:buChar char="§"/>
            </a:pPr>
            <a:r>
              <a:rPr lang="en-US" sz="2000" dirty="0"/>
              <a:t>Be a safe place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Reside in laughter, joy, peace, harmony and love.</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Lighten up and don’t take life too seriously</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Energy is transferable. Be the type of person you want to be around</a:t>
            </a:r>
          </a:p>
        </p:txBody>
      </p:sp>
      <p:pic>
        <p:nvPicPr>
          <p:cNvPr id="5" name="Picture 4" descr="House of paper with a heart against sunlight">
            <a:extLst>
              <a:ext uri="{FF2B5EF4-FFF2-40B4-BE49-F238E27FC236}">
                <a16:creationId xmlns:a16="http://schemas.microsoft.com/office/drawing/2014/main" id="{3F62370A-B3A6-FF7D-B7C9-D0ED4E5A7C14}"/>
              </a:ext>
            </a:extLst>
          </p:cNvPr>
          <p:cNvPicPr>
            <a:picLocks noChangeAspect="1"/>
          </p:cNvPicPr>
          <p:nvPr/>
        </p:nvPicPr>
        <p:blipFill rotWithShape="1">
          <a:blip r:embed="rId2"/>
          <a:srcRect l="23511" r="17088" b="-2"/>
          <a:stretch/>
        </p:blipFill>
        <p:spPr>
          <a:xfrm>
            <a:off x="6096000" y="1"/>
            <a:ext cx="6102825" cy="6858000"/>
          </a:xfrm>
          <a:prstGeom prst="rect">
            <a:avLst/>
          </a:prstGeom>
        </p:spPr>
      </p:pic>
    </p:spTree>
    <p:extLst>
      <p:ext uri="{BB962C8B-B14F-4D97-AF65-F5344CB8AC3E}">
        <p14:creationId xmlns:p14="http://schemas.microsoft.com/office/powerpoint/2010/main" val="331794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08AE-0293-1FD6-3096-D73058F98279}"/>
              </a:ext>
            </a:extLst>
          </p:cNvPr>
          <p:cNvSpPr>
            <a:spLocks noGrp="1"/>
          </p:cNvSpPr>
          <p:nvPr>
            <p:ph type="title"/>
          </p:nvPr>
        </p:nvSpPr>
        <p:spPr/>
        <p:txBody>
          <a:bodyPr/>
          <a:lstStyle/>
          <a:p>
            <a:r>
              <a:rPr lang="en-US" dirty="0"/>
              <a:t>Summary</a:t>
            </a:r>
          </a:p>
        </p:txBody>
      </p:sp>
      <p:graphicFrame>
        <p:nvGraphicFramePr>
          <p:cNvPr id="5" name="Content Placeholder 2">
            <a:extLst>
              <a:ext uri="{FF2B5EF4-FFF2-40B4-BE49-F238E27FC236}">
                <a16:creationId xmlns:a16="http://schemas.microsoft.com/office/drawing/2014/main" id="{6F3D2DBB-E30D-9518-9B8F-81AD8753263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45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78E9D-2F52-D488-FF02-7F7E8D0F0546}"/>
              </a:ext>
            </a:extLst>
          </p:cNvPr>
          <p:cNvSpPr>
            <a:spLocks noGrp="1"/>
          </p:cNvSpPr>
          <p:nvPr>
            <p:ph type="title"/>
          </p:nvPr>
        </p:nvSpPr>
        <p:spPr>
          <a:xfrm>
            <a:off x="630936" y="640080"/>
            <a:ext cx="4818888" cy="1481328"/>
          </a:xfrm>
        </p:spPr>
        <p:txBody>
          <a:bodyPr anchor="b">
            <a:normAutofit/>
          </a:bodyPr>
          <a:lstStyle/>
          <a:p>
            <a:r>
              <a:rPr lang="en-US" sz="5000"/>
              <a:t>Contact Information:</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A5A56-8764-FAA9-3EE0-75BEF3B912C2}"/>
              </a:ext>
            </a:extLst>
          </p:cNvPr>
          <p:cNvSpPr>
            <a:spLocks noGrp="1"/>
          </p:cNvSpPr>
          <p:nvPr>
            <p:ph idx="1"/>
          </p:nvPr>
        </p:nvSpPr>
        <p:spPr>
          <a:xfrm>
            <a:off x="630936" y="2660904"/>
            <a:ext cx="4818888" cy="3547872"/>
          </a:xfrm>
        </p:spPr>
        <p:txBody>
          <a:bodyPr anchor="t">
            <a:normAutofit/>
          </a:bodyPr>
          <a:lstStyle/>
          <a:p>
            <a:r>
              <a:rPr lang="en-US" sz="1400" b="1"/>
              <a:t>Email: 2023followgod@gmail.com</a:t>
            </a:r>
          </a:p>
          <a:p>
            <a:r>
              <a:rPr lang="en-US" sz="1400" b="1"/>
              <a:t>Connect via social media:</a:t>
            </a:r>
          </a:p>
          <a:p>
            <a:pPr marL="0" indent="0">
              <a:buNone/>
            </a:pPr>
            <a:r>
              <a:rPr lang="en-US" sz="1400" dirty="0"/>
              <a:t>Facebook: https://www.facebook.com/followgod2024/</a:t>
            </a:r>
          </a:p>
          <a:p>
            <a:pPr marL="0" indent="0">
              <a:buNone/>
            </a:pPr>
            <a:r>
              <a:rPr lang="en-US" sz="1400" dirty="0"/>
              <a:t>YouTube: https://www.youtube.com/channel/UCDPr7-KeaSehEolP_23um7w</a:t>
            </a:r>
          </a:p>
          <a:p>
            <a:pPr marL="0" indent="0">
              <a:buNone/>
            </a:pPr>
            <a:r>
              <a:rPr lang="en-US" sz="1400" dirty="0"/>
              <a:t>TikTok: https://www.tiktok.com/@followgod2023</a:t>
            </a:r>
          </a:p>
          <a:p>
            <a:pPr marL="0" indent="0">
              <a:buNone/>
            </a:pPr>
            <a:r>
              <a:rPr lang="en-US" sz="1400" dirty="0"/>
              <a:t>Twitter: https://twitter.com/FollowGod2023</a:t>
            </a:r>
          </a:p>
          <a:p>
            <a:pPr marL="0" indent="0">
              <a:buNone/>
            </a:pPr>
            <a:r>
              <a:rPr lang="en-US" sz="1400" dirty="0"/>
              <a:t>Instagram: https://www.instagram.com/2023folowgod/</a:t>
            </a:r>
          </a:p>
          <a:p>
            <a:pPr marL="0" indent="0">
              <a:buNone/>
            </a:pPr>
            <a:r>
              <a:rPr lang="en-US" sz="1400" dirty="0"/>
              <a:t>Spotify: https://podcasters.spotify.com/pod/show/solo89</a:t>
            </a:r>
          </a:p>
          <a:p>
            <a:r>
              <a:rPr lang="en-US" sz="1400" b="1"/>
              <a:t>If you would like to sew into the ministry feel free:</a:t>
            </a:r>
          </a:p>
          <a:p>
            <a:pPr marL="0" indent="0">
              <a:buNone/>
            </a:pPr>
            <a:r>
              <a:rPr lang="en-US" sz="1400"/>
              <a:t>Cashapp</a:t>
            </a:r>
            <a:r>
              <a:rPr lang="en-US" sz="1400" dirty="0"/>
              <a:t>: $FollowGod2023 or Paypal:2023followgod@gmail.com</a:t>
            </a:r>
          </a:p>
          <a:p>
            <a:endParaRPr lang="en-US" sz="1400" dirty="0"/>
          </a:p>
          <a:p>
            <a:pPr marL="0" indent="0">
              <a:buNone/>
            </a:pPr>
            <a:endParaRPr lang="en-US" sz="1400" dirty="0"/>
          </a:p>
        </p:txBody>
      </p:sp>
      <p:pic>
        <p:nvPicPr>
          <p:cNvPr id="5" name="Picture 4" descr="Person holding mouse">
            <a:extLst>
              <a:ext uri="{FF2B5EF4-FFF2-40B4-BE49-F238E27FC236}">
                <a16:creationId xmlns:a16="http://schemas.microsoft.com/office/drawing/2014/main" id="{050C661C-E708-07CA-1AE7-AAA30AC9A2A8}"/>
              </a:ext>
            </a:extLst>
          </p:cNvPr>
          <p:cNvPicPr>
            <a:picLocks noChangeAspect="1"/>
          </p:cNvPicPr>
          <p:nvPr/>
        </p:nvPicPr>
        <p:blipFill rotWithShape="1">
          <a:blip r:embed="rId2"/>
          <a:srcRect l="25776" r="22387" b="-1"/>
          <a:stretch/>
        </p:blipFill>
        <p:spPr>
          <a:xfrm>
            <a:off x="6662722" y="640080"/>
            <a:ext cx="4331620" cy="5577840"/>
          </a:xfrm>
          <a:prstGeom prst="rect">
            <a:avLst/>
          </a:prstGeom>
        </p:spPr>
      </p:pic>
    </p:spTree>
    <p:extLst>
      <p:ext uri="{BB962C8B-B14F-4D97-AF65-F5344CB8AC3E}">
        <p14:creationId xmlns:p14="http://schemas.microsoft.com/office/powerpoint/2010/main" val="386995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2ADC9CF0-EC93-38E4-4398-EDAAC3797873}"/>
              </a:ext>
            </a:extLst>
          </p:cNvPr>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a:normAutofit/>
          </a:bodyPr>
          <a:lstStyle/>
          <a:p>
            <a:pPr algn="ctr"/>
            <a:r>
              <a:rPr lang="en-US" sz="3000">
                <a:solidFill>
                  <a:schemeClr val="bg1"/>
                </a:solidFill>
              </a:rPr>
              <a:t>God’s way </a:t>
            </a:r>
            <a:br>
              <a:rPr lang="en-US" sz="3000">
                <a:solidFill>
                  <a:schemeClr val="bg1"/>
                </a:solidFill>
              </a:rPr>
            </a:br>
            <a:r>
              <a:rPr lang="en-US" sz="3000">
                <a:solidFill>
                  <a:schemeClr val="bg1"/>
                </a:solidFill>
              </a:rPr>
              <a:t>Vs. </a:t>
            </a:r>
            <a:br>
              <a:rPr lang="en-US" sz="3000">
                <a:solidFill>
                  <a:schemeClr val="bg1"/>
                </a:solidFill>
              </a:rPr>
            </a:br>
            <a:r>
              <a:rPr lang="en-US" sz="3000">
                <a:solidFill>
                  <a:schemeClr val="bg1"/>
                </a:solidFill>
              </a:rPr>
              <a:t>World’s way</a:t>
            </a:r>
          </a:p>
        </p:txBody>
      </p:sp>
      <p:sp useBgFill="1">
        <p:nvSpPr>
          <p:cNvPr id="31" name="Rectangle 30">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F212B3-7B2D-7B25-5F1D-BE4D1A0A9DD8}"/>
              </a:ext>
            </a:extLst>
          </p:cNvPr>
          <p:cNvSpPr>
            <a:spLocks noGrp="1"/>
          </p:cNvSpPr>
          <p:nvPr>
            <p:ph sz="half" idx="1"/>
          </p:nvPr>
        </p:nvSpPr>
        <p:spPr>
          <a:xfrm>
            <a:off x="5294377" y="640080"/>
            <a:ext cx="6049953" cy="2523854"/>
          </a:xfrm>
        </p:spPr>
        <p:txBody>
          <a:bodyPr anchor="b">
            <a:normAutofit/>
          </a:bodyPr>
          <a:lstStyle/>
          <a:p>
            <a:pPr marL="0" indent="0">
              <a:buNone/>
            </a:pPr>
            <a:r>
              <a:rPr lang="en-US" sz="2000" u="sng"/>
              <a:t>World</a:t>
            </a:r>
          </a:p>
          <a:p>
            <a:pPr marL="0" indent="0">
              <a:buNone/>
            </a:pPr>
            <a:endParaRPr lang="en-US" sz="2000"/>
          </a:p>
          <a:p>
            <a:pPr marL="0" indent="0">
              <a:buNone/>
            </a:pPr>
            <a:r>
              <a:rPr lang="en-US" sz="2000"/>
              <a:t>Identify what you want in a spouse. Explore to determine who has that. Choose the one that does or run from the one that doesn’t</a:t>
            </a:r>
          </a:p>
          <a:p>
            <a:pPr marL="0" indent="0">
              <a:buNone/>
            </a:pPr>
            <a:endParaRPr lang="en-US" sz="2000"/>
          </a:p>
        </p:txBody>
      </p:sp>
      <p:sp>
        <p:nvSpPr>
          <p:cNvPr id="10" name="Content Placeholder 9">
            <a:extLst>
              <a:ext uri="{FF2B5EF4-FFF2-40B4-BE49-F238E27FC236}">
                <a16:creationId xmlns:a16="http://schemas.microsoft.com/office/drawing/2014/main" id="{78BFAE4F-F10E-77D2-0B88-18DACC45738F}"/>
              </a:ext>
            </a:extLst>
          </p:cNvPr>
          <p:cNvSpPr>
            <a:spLocks noGrp="1"/>
          </p:cNvSpPr>
          <p:nvPr>
            <p:ph sz="half" idx="2"/>
          </p:nvPr>
        </p:nvSpPr>
        <p:spPr>
          <a:xfrm>
            <a:off x="5294377" y="3671317"/>
            <a:ext cx="6059423" cy="2505646"/>
          </a:xfrm>
        </p:spPr>
        <p:txBody>
          <a:bodyPr>
            <a:normAutofit/>
          </a:bodyPr>
          <a:lstStyle/>
          <a:p>
            <a:r>
              <a:rPr lang="en-US" sz="2000"/>
              <a:t>Emphasis on self. The individual wants and desires</a:t>
            </a:r>
          </a:p>
          <a:p>
            <a:r>
              <a:rPr lang="en-US" sz="2000"/>
              <a:t>The person chooses</a:t>
            </a:r>
          </a:p>
          <a:p>
            <a:r>
              <a:rPr lang="en-US" sz="2000"/>
              <a:t>Overemphasis on the other individual</a:t>
            </a:r>
          </a:p>
          <a:p>
            <a:r>
              <a:rPr lang="en-US" sz="2000"/>
              <a:t>Person leaning on limited, stained understanding</a:t>
            </a:r>
          </a:p>
        </p:txBody>
      </p:sp>
    </p:spTree>
    <p:extLst>
      <p:ext uri="{BB962C8B-B14F-4D97-AF65-F5344CB8AC3E}">
        <p14:creationId xmlns:p14="http://schemas.microsoft.com/office/powerpoint/2010/main" val="33212909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DCCBD-6441-2DDD-D742-68ACBEC41DC7}"/>
              </a:ext>
            </a:extLst>
          </p:cNvPr>
          <p:cNvSpPr>
            <a:spLocks noGrp="1"/>
          </p:cNvSpPr>
          <p:nvPr>
            <p:ph type="title"/>
          </p:nvPr>
        </p:nvSpPr>
        <p:spPr>
          <a:xfrm>
            <a:off x="838200" y="620742"/>
            <a:ext cx="10515600" cy="1325563"/>
          </a:xfrm>
        </p:spPr>
        <p:txBody>
          <a:bodyPr>
            <a:normAutofit/>
          </a:bodyPr>
          <a:lstStyle/>
          <a:p>
            <a:r>
              <a:rPr lang="en-US">
                <a:solidFill>
                  <a:srgbClr val="FFFFFF"/>
                </a:solidFill>
              </a:rPr>
              <a:t>God’s way vs. World’s way (cont’d)</a:t>
            </a:r>
          </a:p>
        </p:txBody>
      </p:sp>
      <p:cxnSp>
        <p:nvCxnSpPr>
          <p:cNvPr id="40" name="Straight Connector 39">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F1C5845-AF15-6EE0-30F7-375F38184313}"/>
              </a:ext>
            </a:extLst>
          </p:cNvPr>
          <p:cNvSpPr>
            <a:spLocks noGrp="1"/>
          </p:cNvSpPr>
          <p:nvPr>
            <p:ph sz="half" idx="1"/>
          </p:nvPr>
        </p:nvSpPr>
        <p:spPr>
          <a:xfrm>
            <a:off x="838200" y="2266345"/>
            <a:ext cx="5097780" cy="3910617"/>
          </a:xfrm>
        </p:spPr>
        <p:txBody>
          <a:bodyPr>
            <a:normAutofit/>
          </a:bodyPr>
          <a:lstStyle/>
          <a:p>
            <a:pPr marL="0" indent="0">
              <a:buNone/>
            </a:pPr>
            <a:r>
              <a:rPr lang="en-US" sz="2400" u="sng">
                <a:solidFill>
                  <a:srgbClr val="FFFFFF"/>
                </a:solidFill>
              </a:rPr>
              <a:t>Gods Way</a:t>
            </a:r>
          </a:p>
          <a:p>
            <a:pPr marL="0" indent="0">
              <a:buNone/>
            </a:pPr>
            <a:endParaRPr lang="en-US" sz="2400" u="sng">
              <a:solidFill>
                <a:srgbClr val="FFFFFF"/>
              </a:solidFill>
            </a:endParaRPr>
          </a:p>
          <a:p>
            <a:pPr marL="0" indent="0">
              <a:buNone/>
            </a:pPr>
            <a:r>
              <a:rPr lang="en-US" sz="2400">
                <a:solidFill>
                  <a:srgbClr val="FFFFFF"/>
                </a:solidFill>
              </a:rPr>
              <a:t>Person allows for God to reveal who their spouse is. Walk authentically in who God created you to be. Allow the other person be who God created them to be. Become a triple stranded cord that cannot be easily broken.</a:t>
            </a:r>
          </a:p>
        </p:txBody>
      </p:sp>
      <p:sp>
        <p:nvSpPr>
          <p:cNvPr id="7" name="Content Placeholder 6">
            <a:extLst>
              <a:ext uri="{FF2B5EF4-FFF2-40B4-BE49-F238E27FC236}">
                <a16:creationId xmlns:a16="http://schemas.microsoft.com/office/drawing/2014/main" id="{182893EC-740B-4409-0582-026704104265}"/>
              </a:ext>
            </a:extLst>
          </p:cNvPr>
          <p:cNvSpPr>
            <a:spLocks noGrp="1"/>
          </p:cNvSpPr>
          <p:nvPr>
            <p:ph sz="half" idx="2"/>
          </p:nvPr>
        </p:nvSpPr>
        <p:spPr>
          <a:xfrm>
            <a:off x="6256020" y="2266345"/>
            <a:ext cx="5097780" cy="3910618"/>
          </a:xfrm>
        </p:spPr>
        <p:txBody>
          <a:bodyPr>
            <a:normAutofit/>
          </a:bodyPr>
          <a:lstStyle/>
          <a:p>
            <a:r>
              <a:rPr lang="en-US" sz="2400">
                <a:solidFill>
                  <a:srgbClr val="FFFFFF"/>
                </a:solidFill>
              </a:rPr>
              <a:t>Emphasis is on God’s wants and desires</a:t>
            </a:r>
          </a:p>
          <a:p>
            <a:r>
              <a:rPr lang="en-US" sz="2400">
                <a:solidFill>
                  <a:srgbClr val="FFFFFF"/>
                </a:solidFill>
              </a:rPr>
              <a:t>God chooses</a:t>
            </a:r>
          </a:p>
          <a:p>
            <a:r>
              <a:rPr lang="en-US" sz="2400">
                <a:solidFill>
                  <a:srgbClr val="FFFFFF"/>
                </a:solidFill>
              </a:rPr>
              <a:t>Focus on God given identities allowing space and opportunity to be one’s true self and acceptance of another</a:t>
            </a:r>
          </a:p>
          <a:p>
            <a:r>
              <a:rPr lang="en-US" sz="2400">
                <a:solidFill>
                  <a:srgbClr val="FFFFFF"/>
                </a:solidFill>
              </a:rPr>
              <a:t>God leads </a:t>
            </a:r>
          </a:p>
        </p:txBody>
      </p:sp>
    </p:spTree>
    <p:extLst>
      <p:ext uri="{BB962C8B-B14F-4D97-AF65-F5344CB8AC3E}">
        <p14:creationId xmlns:p14="http://schemas.microsoft.com/office/powerpoint/2010/main" val="17168837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19232-6CE4-D944-B007-A180C9CC5420}"/>
              </a:ext>
            </a:extLst>
          </p:cNvPr>
          <p:cNvSpPr>
            <a:spLocks noGrp="1"/>
          </p:cNvSpPr>
          <p:nvPr>
            <p:ph type="title"/>
          </p:nvPr>
        </p:nvSpPr>
        <p:spPr>
          <a:xfrm>
            <a:off x="640080" y="325369"/>
            <a:ext cx="4368602" cy="1956841"/>
          </a:xfrm>
        </p:spPr>
        <p:txBody>
          <a:bodyPr anchor="b">
            <a:normAutofit/>
          </a:bodyPr>
          <a:lstStyle/>
          <a:p>
            <a:r>
              <a:rPr lang="en-US" sz="4200"/>
              <a:t>Preparation for Kingdom Marriage Error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512F3B-A18F-F9C0-DCDF-FE0B3BA69CF4}"/>
              </a:ext>
            </a:extLst>
          </p:cNvPr>
          <p:cNvSpPr>
            <a:spLocks noGrp="1"/>
          </p:cNvSpPr>
          <p:nvPr>
            <p:ph idx="1"/>
          </p:nvPr>
        </p:nvSpPr>
        <p:spPr>
          <a:xfrm>
            <a:off x="640080" y="2872899"/>
            <a:ext cx="4243589" cy="3320668"/>
          </a:xfrm>
        </p:spPr>
        <p:txBody>
          <a:bodyPr>
            <a:normAutofit/>
          </a:bodyPr>
          <a:lstStyle/>
          <a:p>
            <a:pPr marL="0" indent="0">
              <a:buNone/>
            </a:pPr>
            <a:r>
              <a:rPr lang="en-US" sz="1700" b="1" dirty="0"/>
              <a:t>Focused on one person in relation to another</a:t>
            </a:r>
          </a:p>
          <a:p>
            <a:pPr>
              <a:buFont typeface="Wingdings" panose="05000000000000000000" pitchFamily="2" charset="2"/>
              <a:buChar char="Ø"/>
            </a:pPr>
            <a:r>
              <a:rPr lang="en-US" sz="1700" dirty="0"/>
              <a:t>How you all interact with one another</a:t>
            </a:r>
          </a:p>
          <a:p>
            <a:pPr>
              <a:buFont typeface="Wingdings" panose="05000000000000000000" pitchFamily="2" charset="2"/>
              <a:buChar char="Ø"/>
            </a:pPr>
            <a:r>
              <a:rPr lang="en-US" sz="1700" dirty="0"/>
              <a:t>How you will share responsibilities with each other</a:t>
            </a:r>
          </a:p>
          <a:p>
            <a:pPr>
              <a:buFont typeface="Wingdings" panose="05000000000000000000" pitchFamily="2" charset="2"/>
              <a:buChar char="Ø"/>
            </a:pPr>
            <a:r>
              <a:rPr lang="en-US" sz="1700" dirty="0"/>
              <a:t>Managing each others needs and desires</a:t>
            </a:r>
          </a:p>
          <a:p>
            <a:pPr marL="0" indent="0">
              <a:buNone/>
            </a:pPr>
            <a:endParaRPr lang="en-US" sz="1700" dirty="0"/>
          </a:p>
          <a:p>
            <a:pPr marL="0" indent="0">
              <a:buNone/>
            </a:pPr>
            <a:r>
              <a:rPr lang="en-US" sz="1700" dirty="0"/>
              <a:t>In Kingdom marriage preparation, we trust the other person to God, and we allow God to prepare us as an individual</a:t>
            </a:r>
          </a:p>
        </p:txBody>
      </p:sp>
      <p:pic>
        <p:nvPicPr>
          <p:cNvPr id="5" name="Picture 4" descr="Couple holding hands">
            <a:extLst>
              <a:ext uri="{FF2B5EF4-FFF2-40B4-BE49-F238E27FC236}">
                <a16:creationId xmlns:a16="http://schemas.microsoft.com/office/drawing/2014/main" id="{7C11AE7F-67AD-420C-5A6C-E42F868F57D6}"/>
              </a:ext>
            </a:extLst>
          </p:cNvPr>
          <p:cNvPicPr>
            <a:picLocks noChangeAspect="1"/>
          </p:cNvPicPr>
          <p:nvPr/>
        </p:nvPicPr>
        <p:blipFill rotWithShape="1">
          <a:blip r:embed="rId2"/>
          <a:srcRect l="16169" r="283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6996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6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9" name="Freeform: Shape 6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E41F9CC-2445-159A-F394-9DD006C83E43}"/>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3 steps to Kingdom Spouse preparation</a:t>
            </a:r>
          </a:p>
        </p:txBody>
      </p:sp>
      <p:graphicFrame>
        <p:nvGraphicFramePr>
          <p:cNvPr id="21" name="Content Placeholder 2">
            <a:extLst>
              <a:ext uri="{FF2B5EF4-FFF2-40B4-BE49-F238E27FC236}">
                <a16:creationId xmlns:a16="http://schemas.microsoft.com/office/drawing/2014/main" id="{69CEA141-705D-F230-7CA4-183BF9BBC8FA}"/>
              </a:ext>
            </a:extLst>
          </p:cNvPr>
          <p:cNvGraphicFramePr/>
          <p:nvPr>
            <p:extLst>
              <p:ext uri="{D42A27DB-BD31-4B8C-83A1-F6EECF244321}">
                <p14:modId xmlns:p14="http://schemas.microsoft.com/office/powerpoint/2010/main" val="180637168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58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5EC0B-27E4-7362-A858-129BDDF4D606}"/>
              </a:ext>
            </a:extLst>
          </p:cNvPr>
          <p:cNvSpPr>
            <a:spLocks noGrp="1"/>
          </p:cNvSpPr>
          <p:nvPr>
            <p:ph type="title"/>
          </p:nvPr>
        </p:nvSpPr>
        <p:spPr>
          <a:xfrm>
            <a:off x="838201" y="365125"/>
            <a:ext cx="5251316" cy="1807305"/>
          </a:xfrm>
        </p:spPr>
        <p:txBody>
          <a:bodyPr>
            <a:normAutofit/>
          </a:bodyPr>
          <a:lstStyle/>
          <a:p>
            <a:r>
              <a:rPr lang="en-US" dirty="0"/>
              <a:t>Step 1 Heal Yourself</a:t>
            </a:r>
          </a:p>
        </p:txBody>
      </p:sp>
      <p:sp>
        <p:nvSpPr>
          <p:cNvPr id="3" name="Content Placeholder 2">
            <a:extLst>
              <a:ext uri="{FF2B5EF4-FFF2-40B4-BE49-F238E27FC236}">
                <a16:creationId xmlns:a16="http://schemas.microsoft.com/office/drawing/2014/main" id="{E7CD671D-76CA-1263-8755-6D20EAF3310D}"/>
              </a:ext>
            </a:extLst>
          </p:cNvPr>
          <p:cNvSpPr>
            <a:spLocks noGrp="1"/>
          </p:cNvSpPr>
          <p:nvPr>
            <p:ph idx="1"/>
          </p:nvPr>
        </p:nvSpPr>
        <p:spPr>
          <a:xfrm>
            <a:off x="838200" y="2333297"/>
            <a:ext cx="4619621" cy="3843666"/>
          </a:xfrm>
        </p:spPr>
        <p:txBody>
          <a:bodyPr>
            <a:normAutofit/>
          </a:bodyPr>
          <a:lstStyle/>
          <a:p>
            <a:pPr marL="0" indent="0">
              <a:buNone/>
            </a:pPr>
            <a:r>
              <a:rPr lang="en-US" sz="1700" b="1" dirty="0"/>
              <a:t>It is important that you enter into your new relationship healed and whole. Identity in Christ firmly established.</a:t>
            </a:r>
          </a:p>
          <a:p>
            <a:pPr marL="0" indent="0">
              <a:buNone/>
            </a:pPr>
            <a:endParaRPr lang="en-US" sz="1700" b="1" dirty="0"/>
          </a:p>
          <a:p>
            <a:pPr marL="0" indent="0">
              <a:buNone/>
            </a:pPr>
            <a:r>
              <a:rPr lang="en-US" sz="1700" dirty="0"/>
              <a:t>Dangers: </a:t>
            </a:r>
          </a:p>
          <a:p>
            <a:pPr>
              <a:buFont typeface="Wingdings" panose="05000000000000000000" pitchFamily="2" charset="2"/>
              <a:buChar char="Ø"/>
            </a:pPr>
            <a:r>
              <a:rPr lang="en-US" sz="1700" dirty="0"/>
              <a:t>They will have to complete your healing. i.e. constant reassurance, validation, building of self esteem, confidence</a:t>
            </a:r>
          </a:p>
          <a:p>
            <a:pPr>
              <a:buFont typeface="Wingdings" panose="05000000000000000000" pitchFamily="2" charset="2"/>
              <a:buChar char="Ø"/>
            </a:pPr>
            <a:r>
              <a:rPr lang="en-US" sz="1700" dirty="0"/>
              <a:t>You will become what you believe they want you to become</a:t>
            </a:r>
          </a:p>
          <a:p>
            <a:pPr>
              <a:buFont typeface="Wingdings" panose="05000000000000000000" pitchFamily="2" charset="2"/>
              <a:buChar char="Ø"/>
            </a:pPr>
            <a:r>
              <a:rPr lang="en-US" sz="1700" dirty="0"/>
              <a:t>You will adopt what you feel a man or woman wants and become that and will forever be a performer</a:t>
            </a:r>
          </a:p>
        </p:txBody>
      </p:sp>
      <p:pic>
        <p:nvPicPr>
          <p:cNvPr id="5" name="Picture 4" descr="Hand reaching out to sun">
            <a:extLst>
              <a:ext uri="{FF2B5EF4-FFF2-40B4-BE49-F238E27FC236}">
                <a16:creationId xmlns:a16="http://schemas.microsoft.com/office/drawing/2014/main" id="{692626AA-EB7E-EBBD-7641-58EC034A94B2}"/>
              </a:ext>
            </a:extLst>
          </p:cNvPr>
          <p:cNvPicPr>
            <a:picLocks noChangeAspect="1"/>
          </p:cNvPicPr>
          <p:nvPr/>
        </p:nvPicPr>
        <p:blipFill rotWithShape="1">
          <a:blip r:embed="rId2"/>
          <a:srcRect l="30066" r="1168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6" name="Straight Connector 5">
            <a:extLst>
              <a:ext uri="{FF2B5EF4-FFF2-40B4-BE49-F238E27FC236}">
                <a16:creationId xmlns:a16="http://schemas.microsoft.com/office/drawing/2014/main" id="{97B50416-FDB7-A50F-4865-8C0771340D22}"/>
              </a:ext>
            </a:extLst>
          </p:cNvPr>
          <p:cNvCxnSpPr/>
          <p:nvPr/>
        </p:nvCxnSpPr>
        <p:spPr>
          <a:xfrm>
            <a:off x="838200" y="1948721"/>
            <a:ext cx="4783111" cy="0"/>
          </a:xfrm>
          <a:prstGeom prst="line">
            <a:avLst/>
          </a:prstGeom>
          <a:ln>
            <a:solidFill>
              <a:schemeClr val="accent2"/>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95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AF4CC-82C8-BFDA-2F9E-CB1188D2B18B}"/>
              </a:ext>
            </a:extLst>
          </p:cNvPr>
          <p:cNvSpPr>
            <a:spLocks noGrp="1"/>
          </p:cNvSpPr>
          <p:nvPr>
            <p:ph type="title"/>
          </p:nvPr>
        </p:nvSpPr>
        <p:spPr>
          <a:xfrm>
            <a:off x="761803" y="350196"/>
            <a:ext cx="4646904" cy="1624520"/>
          </a:xfrm>
        </p:spPr>
        <p:txBody>
          <a:bodyPr anchor="ctr">
            <a:normAutofit/>
          </a:bodyPr>
          <a:lstStyle/>
          <a:p>
            <a:r>
              <a:rPr lang="en-US" sz="4000" dirty="0"/>
              <a:t>How to Heal</a:t>
            </a:r>
          </a:p>
        </p:txBody>
      </p:sp>
      <p:sp>
        <p:nvSpPr>
          <p:cNvPr id="3" name="Content Placeholder 2">
            <a:extLst>
              <a:ext uri="{FF2B5EF4-FFF2-40B4-BE49-F238E27FC236}">
                <a16:creationId xmlns:a16="http://schemas.microsoft.com/office/drawing/2014/main" id="{128C823F-85C2-DCB7-FA3F-4DEC528757FE}"/>
              </a:ext>
            </a:extLst>
          </p:cNvPr>
          <p:cNvSpPr>
            <a:spLocks noGrp="1"/>
          </p:cNvSpPr>
          <p:nvPr>
            <p:ph idx="1"/>
          </p:nvPr>
        </p:nvSpPr>
        <p:spPr>
          <a:xfrm>
            <a:off x="761802" y="2743200"/>
            <a:ext cx="4646905" cy="3613149"/>
          </a:xfrm>
        </p:spPr>
        <p:txBody>
          <a:bodyPr anchor="ctr">
            <a:normAutofit/>
          </a:bodyPr>
          <a:lstStyle/>
          <a:p>
            <a:pPr marL="0" indent="0">
              <a:buNone/>
            </a:pPr>
            <a:r>
              <a:rPr lang="en-US" sz="1400" b="1" dirty="0"/>
              <a:t>Invite the Lord into to identify and heal the broken areas of your life as though your life depends on it. It does.</a:t>
            </a:r>
          </a:p>
          <a:p>
            <a:pPr marL="0" indent="0">
              <a:buNone/>
            </a:pPr>
            <a:r>
              <a:rPr lang="en-US" sz="1400" dirty="0"/>
              <a:t>How?</a:t>
            </a:r>
          </a:p>
          <a:p>
            <a:pPr>
              <a:buFont typeface="Wingdings" panose="05000000000000000000" pitchFamily="2" charset="2"/>
              <a:buChar char="ü"/>
            </a:pPr>
            <a:r>
              <a:rPr lang="en-US" sz="1400" dirty="0"/>
              <a:t>Spend time with the Lord</a:t>
            </a:r>
          </a:p>
          <a:p>
            <a:pPr>
              <a:buFont typeface="Wingdings" panose="05000000000000000000" pitchFamily="2" charset="2"/>
              <a:buChar char="ü"/>
            </a:pPr>
            <a:r>
              <a:rPr lang="en-US" sz="1400" dirty="0"/>
              <a:t>Read books. Reflect.</a:t>
            </a:r>
          </a:p>
          <a:p>
            <a:pPr>
              <a:buFont typeface="Wingdings" panose="05000000000000000000" pitchFamily="2" charset="2"/>
              <a:buChar char="ü"/>
            </a:pPr>
            <a:r>
              <a:rPr lang="en-US" sz="1400" dirty="0"/>
              <a:t>Read articles on issues you need to work on (control, fear, emotional intelligence, forgiveness)</a:t>
            </a:r>
          </a:p>
          <a:p>
            <a:pPr>
              <a:buFont typeface="Wingdings" panose="05000000000000000000" pitchFamily="2" charset="2"/>
              <a:buChar char="ü"/>
            </a:pPr>
            <a:r>
              <a:rPr lang="en-US" sz="1400" dirty="0"/>
              <a:t>Journal. Journal prompt-the truth about myself is…</a:t>
            </a:r>
          </a:p>
          <a:p>
            <a:pPr>
              <a:buFont typeface="Wingdings" panose="05000000000000000000" pitchFamily="2" charset="2"/>
              <a:buChar char="ü"/>
            </a:pPr>
            <a:r>
              <a:rPr lang="en-US" sz="1400" dirty="0"/>
              <a:t>Read scripture. Research scripture on …Reflect</a:t>
            </a:r>
          </a:p>
          <a:p>
            <a:pPr marL="0" indent="0">
              <a:buNone/>
            </a:pPr>
            <a:endParaRPr lang="en-US" sz="1400" dirty="0"/>
          </a:p>
          <a:p>
            <a:pPr marL="0" indent="0">
              <a:buNone/>
            </a:pPr>
            <a:r>
              <a:rPr lang="en-US" sz="1400" i="1" dirty="0">
                <a:solidFill>
                  <a:srgbClr val="FF0000"/>
                </a:solidFill>
              </a:rPr>
              <a:t>*Always invite the Lord to this process. If you don’t hear the holy spirit speak, begin writing </a:t>
            </a:r>
          </a:p>
        </p:txBody>
      </p:sp>
      <p:pic>
        <p:nvPicPr>
          <p:cNvPr id="5" name="Picture 4" descr="Open book">
            <a:extLst>
              <a:ext uri="{FF2B5EF4-FFF2-40B4-BE49-F238E27FC236}">
                <a16:creationId xmlns:a16="http://schemas.microsoft.com/office/drawing/2014/main" id="{8C51C830-58C4-9B1C-7CDC-415B1D71CA9F}"/>
              </a:ext>
            </a:extLst>
          </p:cNvPr>
          <p:cNvPicPr>
            <a:picLocks noChangeAspect="1"/>
          </p:cNvPicPr>
          <p:nvPr/>
        </p:nvPicPr>
        <p:blipFill rotWithShape="1">
          <a:blip r:embed="rId2"/>
          <a:srcRect l="19647" r="20952" b="-2"/>
          <a:stretch/>
        </p:blipFill>
        <p:spPr>
          <a:xfrm>
            <a:off x="6096000" y="1"/>
            <a:ext cx="6102825" cy="6858000"/>
          </a:xfrm>
          <a:prstGeom prst="rect">
            <a:avLst/>
          </a:prstGeom>
        </p:spPr>
      </p:pic>
    </p:spTree>
    <p:extLst>
      <p:ext uri="{BB962C8B-B14F-4D97-AF65-F5344CB8AC3E}">
        <p14:creationId xmlns:p14="http://schemas.microsoft.com/office/powerpoint/2010/main" val="52430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1D2C4-465A-CD1F-55D3-087862ED2A3D}"/>
              </a:ext>
            </a:extLst>
          </p:cNvPr>
          <p:cNvSpPr>
            <a:spLocks noGrp="1"/>
          </p:cNvSpPr>
          <p:nvPr>
            <p:ph type="title"/>
          </p:nvPr>
        </p:nvSpPr>
        <p:spPr>
          <a:xfrm>
            <a:off x="836679" y="723898"/>
            <a:ext cx="6002110" cy="1495425"/>
          </a:xfrm>
        </p:spPr>
        <p:txBody>
          <a:bodyPr>
            <a:normAutofit/>
          </a:bodyPr>
          <a:lstStyle/>
          <a:p>
            <a:r>
              <a:rPr lang="en-US" sz="4000"/>
              <a:t>How to Heal (cont’d)</a:t>
            </a:r>
          </a:p>
        </p:txBody>
      </p:sp>
      <p:pic>
        <p:nvPicPr>
          <p:cNvPr id="6" name="Picture 5">
            <a:extLst>
              <a:ext uri="{FF2B5EF4-FFF2-40B4-BE49-F238E27FC236}">
                <a16:creationId xmlns:a16="http://schemas.microsoft.com/office/drawing/2014/main" id="{58A13B42-65B6-2D8E-6F84-F8794DA85084}"/>
              </a:ext>
            </a:extLst>
          </p:cNvPr>
          <p:cNvPicPr>
            <a:picLocks noChangeAspect="1"/>
          </p:cNvPicPr>
          <p:nvPr/>
        </p:nvPicPr>
        <p:blipFill rotWithShape="1">
          <a:blip r:embed="rId2"/>
          <a:srcRect l="26586" r="24820" b="-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C0977A31-1CBB-F198-98E0-6DFD2B618309}"/>
              </a:ext>
            </a:extLst>
          </p:cNvPr>
          <p:cNvGraphicFramePr>
            <a:graphicFrameLocks noGrp="1"/>
          </p:cNvGraphicFramePr>
          <p:nvPr>
            <p:ph idx="1"/>
            <p:extLst>
              <p:ext uri="{D42A27DB-BD31-4B8C-83A1-F6EECF244321}">
                <p14:modId xmlns:p14="http://schemas.microsoft.com/office/powerpoint/2010/main" val="1613888574"/>
              </p:ext>
            </p:extLst>
          </p:nvPr>
        </p:nvGraphicFramePr>
        <p:xfrm>
          <a:off x="524656" y="2219321"/>
          <a:ext cx="6550701" cy="391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12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6AF1E-3529-F665-DCE9-666BC1B73A73}"/>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Step 2 Heal from your past relationship</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649827-25C4-085D-BCF1-0CEC66566477}"/>
              </a:ext>
            </a:extLst>
          </p:cNvPr>
          <p:cNvSpPr>
            <a:spLocks/>
          </p:cNvSpPr>
          <p:nvPr/>
        </p:nvSpPr>
        <p:spPr>
          <a:xfrm>
            <a:off x="5280920" y="1800911"/>
            <a:ext cx="5501789" cy="4344262"/>
          </a:xfrm>
          <a:prstGeom prst="rect">
            <a:avLst/>
          </a:prstGeom>
        </p:spPr>
        <p:txBody>
          <a:bodyPr>
            <a:normAutofit/>
          </a:bodyPr>
          <a:lstStyle/>
          <a:p>
            <a:pPr defTabSz="813816">
              <a:lnSpc>
                <a:spcPct val="90000"/>
              </a:lnSpc>
              <a:spcAft>
                <a:spcPts val="600"/>
              </a:spcAft>
            </a:pPr>
            <a:r>
              <a:rPr lang="en-US" sz="2136" kern="1200">
                <a:solidFill>
                  <a:schemeClr val="tx1"/>
                </a:solidFill>
                <a:latin typeface="+mn-lt"/>
                <a:ea typeface="+mn-ea"/>
                <a:cs typeface="+mn-cs"/>
              </a:rPr>
              <a:t>Why?</a:t>
            </a:r>
          </a:p>
          <a:p>
            <a:pPr marL="406908" indent="-406908" defTabSz="813816">
              <a:lnSpc>
                <a:spcPct val="90000"/>
              </a:lnSpc>
              <a:spcAft>
                <a:spcPts val="600"/>
              </a:spcAft>
              <a:buFont typeface="+mj-lt"/>
              <a:buAutoNum type="arabicPeriod"/>
            </a:pPr>
            <a:r>
              <a:rPr lang="en-US" sz="2136" kern="1200">
                <a:solidFill>
                  <a:schemeClr val="tx1"/>
                </a:solidFill>
                <a:latin typeface="+mn-lt"/>
                <a:ea typeface="+mn-ea"/>
                <a:cs typeface="+mn-cs"/>
              </a:rPr>
              <a:t>To address issues that may have impacted you and assist further with healing</a:t>
            </a:r>
          </a:p>
          <a:p>
            <a:pPr marL="406908" indent="-406908" defTabSz="813816">
              <a:lnSpc>
                <a:spcPct val="90000"/>
              </a:lnSpc>
              <a:spcAft>
                <a:spcPts val="600"/>
              </a:spcAft>
              <a:buFont typeface="+mj-lt"/>
              <a:buAutoNum type="arabicPeriod"/>
            </a:pPr>
            <a:endParaRPr lang="en-US" sz="2136" kern="1200">
              <a:solidFill>
                <a:schemeClr val="tx1"/>
              </a:solidFill>
              <a:latin typeface="+mn-lt"/>
              <a:ea typeface="+mn-ea"/>
              <a:cs typeface="+mn-cs"/>
            </a:endParaRPr>
          </a:p>
          <a:p>
            <a:pPr marL="406908" indent="-406908" defTabSz="813816">
              <a:lnSpc>
                <a:spcPct val="90000"/>
              </a:lnSpc>
              <a:spcAft>
                <a:spcPts val="600"/>
              </a:spcAft>
              <a:buFont typeface="+mj-lt"/>
              <a:buAutoNum type="arabicPeriod"/>
            </a:pPr>
            <a:r>
              <a:rPr lang="en-US" sz="2136" kern="1200">
                <a:solidFill>
                  <a:schemeClr val="tx1"/>
                </a:solidFill>
                <a:latin typeface="+mn-lt"/>
                <a:ea typeface="+mn-ea"/>
                <a:cs typeface="+mn-cs"/>
              </a:rPr>
              <a:t>Do not want to present as one who is still in recovery from last relationship and is still attached. Could scare off out of fear open wounds will bleed on them</a:t>
            </a:r>
          </a:p>
          <a:p>
            <a:pPr marL="406908" indent="-406908" defTabSz="813816">
              <a:lnSpc>
                <a:spcPct val="90000"/>
              </a:lnSpc>
              <a:spcAft>
                <a:spcPts val="600"/>
              </a:spcAft>
              <a:buFont typeface="+mj-lt"/>
              <a:buAutoNum type="arabicPeriod"/>
            </a:pPr>
            <a:endParaRPr lang="en-US" sz="2136" kern="1200">
              <a:solidFill>
                <a:schemeClr val="tx1"/>
              </a:solidFill>
              <a:latin typeface="+mn-lt"/>
              <a:ea typeface="+mn-ea"/>
              <a:cs typeface="+mn-cs"/>
            </a:endParaRPr>
          </a:p>
          <a:p>
            <a:pPr marL="406908" indent="-406908" defTabSz="813816">
              <a:lnSpc>
                <a:spcPct val="90000"/>
              </a:lnSpc>
              <a:spcAft>
                <a:spcPts val="600"/>
              </a:spcAft>
              <a:buFont typeface="+mj-lt"/>
              <a:buAutoNum type="arabicPeriod"/>
            </a:pPr>
            <a:r>
              <a:rPr lang="en-US" sz="2136" kern="1200">
                <a:solidFill>
                  <a:schemeClr val="tx1"/>
                </a:solidFill>
                <a:latin typeface="+mn-lt"/>
                <a:ea typeface="+mn-ea"/>
                <a:cs typeface="+mn-cs"/>
              </a:rPr>
              <a:t>Do not want to display a victim mentality that is hyper focused on what they did to you. May give off the wrong impression</a:t>
            </a:r>
            <a:endParaRPr lang="en-US" sz="2400"/>
          </a:p>
        </p:txBody>
      </p:sp>
      <p:sp>
        <p:nvSpPr>
          <p:cNvPr id="4" name="Text Placeholder 3">
            <a:extLst>
              <a:ext uri="{FF2B5EF4-FFF2-40B4-BE49-F238E27FC236}">
                <a16:creationId xmlns:a16="http://schemas.microsoft.com/office/drawing/2014/main" id="{120A764D-9C7F-BE76-D8E9-29BDBF34C48B}"/>
              </a:ext>
            </a:extLst>
          </p:cNvPr>
          <p:cNvSpPr>
            <a:spLocks/>
          </p:cNvSpPr>
          <p:nvPr/>
        </p:nvSpPr>
        <p:spPr>
          <a:xfrm>
            <a:off x="1409291" y="2263516"/>
            <a:ext cx="3505126" cy="3888734"/>
          </a:xfrm>
          <a:prstGeom prst="rect">
            <a:avLst/>
          </a:prstGeom>
        </p:spPr>
        <p:txBody>
          <a:bodyPr>
            <a:normAutofit/>
          </a:bodyPr>
          <a:lstStyle/>
          <a:p>
            <a:pPr defTabSz="813816">
              <a:spcAft>
                <a:spcPts val="600"/>
              </a:spcAft>
            </a:pPr>
            <a:endParaRPr lang="en-US" sz="3916" kern="1200" dirty="0">
              <a:solidFill>
                <a:schemeClr val="tx1"/>
              </a:solidFill>
              <a:latin typeface="+mn-lt"/>
              <a:ea typeface="+mn-ea"/>
              <a:cs typeface="+mn-cs"/>
            </a:endParaRPr>
          </a:p>
          <a:p>
            <a:pPr defTabSz="813816">
              <a:spcAft>
                <a:spcPts val="600"/>
              </a:spcAft>
            </a:pPr>
            <a:r>
              <a:rPr lang="en-US" sz="3916" kern="1200" dirty="0">
                <a:solidFill>
                  <a:schemeClr val="tx1"/>
                </a:solidFill>
                <a:latin typeface="+mn-lt"/>
                <a:ea typeface="+mn-ea"/>
                <a:cs typeface="+mn-cs"/>
              </a:rPr>
              <a:t>Identify Issues </a:t>
            </a:r>
          </a:p>
          <a:p>
            <a:pPr defTabSz="813816">
              <a:spcAft>
                <a:spcPts val="600"/>
              </a:spcAft>
            </a:pPr>
            <a:r>
              <a:rPr lang="en-US" sz="3916" kern="1200" dirty="0">
                <a:solidFill>
                  <a:schemeClr val="tx1"/>
                </a:solidFill>
                <a:latin typeface="+mn-lt"/>
                <a:ea typeface="+mn-ea"/>
                <a:cs typeface="+mn-cs"/>
              </a:rPr>
              <a:t>Forgive </a:t>
            </a:r>
          </a:p>
          <a:p>
            <a:pPr defTabSz="813816">
              <a:spcAft>
                <a:spcPts val="600"/>
              </a:spcAft>
            </a:pPr>
            <a:r>
              <a:rPr lang="en-US" sz="3916" kern="1200" dirty="0">
                <a:solidFill>
                  <a:schemeClr val="tx1"/>
                </a:solidFill>
                <a:latin typeface="+mn-lt"/>
                <a:ea typeface="+mn-ea"/>
                <a:cs typeface="+mn-cs"/>
              </a:rPr>
              <a:t>Seek Resolve</a:t>
            </a:r>
          </a:p>
          <a:p>
            <a:pPr>
              <a:spcAft>
                <a:spcPts val="600"/>
              </a:spcAft>
            </a:pPr>
            <a:endParaRPr lang="en-US" sz="3200" dirty="0"/>
          </a:p>
        </p:txBody>
      </p:sp>
    </p:spTree>
    <p:extLst>
      <p:ext uri="{BB962C8B-B14F-4D97-AF65-F5344CB8AC3E}">
        <p14:creationId xmlns:p14="http://schemas.microsoft.com/office/powerpoint/2010/main" val="263547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TotalTime>
  <Words>1498</Words>
  <Application>Microsoft Office PowerPoint</Application>
  <PresentationFormat>Widescreen</PresentationFormat>
  <Paragraphs>164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Preparation for Kingdom Marriage God’s Way</vt:lpstr>
      <vt:lpstr>God’s way  Vs.  World’s way</vt:lpstr>
      <vt:lpstr>God’s way vs. World’s way (cont’d)</vt:lpstr>
      <vt:lpstr>Preparation for Kingdom Marriage Error</vt:lpstr>
      <vt:lpstr>3 steps to Kingdom Spouse preparation</vt:lpstr>
      <vt:lpstr>Step 1 Heal Yourself</vt:lpstr>
      <vt:lpstr>How to Heal</vt:lpstr>
      <vt:lpstr>How to Heal (cont’d)</vt:lpstr>
      <vt:lpstr>Step 2 Heal from your past relationship</vt:lpstr>
      <vt:lpstr>How to Heal from Past Relationship</vt:lpstr>
      <vt:lpstr>How to Heal from past relationship (cont’d)</vt:lpstr>
      <vt:lpstr>How to Heal from past relationship (cont’d)</vt:lpstr>
      <vt:lpstr>How to Heal from past relationship (cont’d)</vt:lpstr>
      <vt:lpstr>Step 3: Prepare to Nurture New Spouse &amp; Relationship</vt:lpstr>
      <vt:lpstr>Step 3: Prepare to Nurture New Spouse &amp; Relationship (cont’d)</vt:lpstr>
      <vt:lpstr>Bonus step</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Anderson</dc:creator>
  <cp:lastModifiedBy>Jennifer Anderson</cp:lastModifiedBy>
  <cp:revision>1</cp:revision>
  <dcterms:created xsi:type="dcterms:W3CDTF">2024-06-24T19:16:01Z</dcterms:created>
  <dcterms:modified xsi:type="dcterms:W3CDTF">2024-08-28T04:12:23Z</dcterms:modified>
</cp:coreProperties>
</file>