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8" r:id="rId5"/>
    <p:sldId id="259" r:id="rId6"/>
    <p:sldId id="257" r:id="rId7"/>
    <p:sldId id="260" r:id="rId8"/>
    <p:sldId id="261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CA35C7-B22D-4F42-8CD9-904584ED2924}" v="13" dt="2024-08-28T02:01:29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Anderson" userId="bce8d8c94b1367a0" providerId="LiveId" clId="{D1CA35C7-B22D-4F42-8CD9-904584ED2924}"/>
    <pc:docChg chg="custSel modSld">
      <pc:chgData name="Jennifer Anderson" userId="bce8d8c94b1367a0" providerId="LiveId" clId="{D1CA35C7-B22D-4F42-8CD9-904584ED2924}" dt="2024-08-28T02:01:29.659" v="431" actId="20577"/>
      <pc:docMkLst>
        <pc:docMk/>
      </pc:docMkLst>
      <pc:sldChg chg="modSp">
        <pc:chgData name="Jennifer Anderson" userId="bce8d8c94b1367a0" providerId="LiveId" clId="{D1CA35C7-B22D-4F42-8CD9-904584ED2924}" dt="2024-08-28T01:47:38.808" v="9" actId="20577"/>
        <pc:sldMkLst>
          <pc:docMk/>
          <pc:sldMk cId="839963275" sldId="262"/>
        </pc:sldMkLst>
        <pc:graphicFrameChg chg="mod">
          <ac:chgData name="Jennifer Anderson" userId="bce8d8c94b1367a0" providerId="LiveId" clId="{D1CA35C7-B22D-4F42-8CD9-904584ED2924}" dt="2024-08-28T01:47:38.808" v="9" actId="20577"/>
          <ac:graphicFrameMkLst>
            <pc:docMk/>
            <pc:sldMk cId="839963275" sldId="262"/>
            <ac:graphicFrameMk id="5" creationId="{621E523C-7A93-6747-D990-48DD070A0331}"/>
          </ac:graphicFrameMkLst>
        </pc:graphicFrameChg>
      </pc:sldChg>
      <pc:sldChg chg="modSp mod">
        <pc:chgData name="Jennifer Anderson" userId="bce8d8c94b1367a0" providerId="LiveId" clId="{D1CA35C7-B22D-4F42-8CD9-904584ED2924}" dt="2024-08-28T01:50:14.125" v="68" actId="20577"/>
        <pc:sldMkLst>
          <pc:docMk/>
          <pc:sldMk cId="380234885" sldId="264"/>
        </pc:sldMkLst>
        <pc:spChg chg="mod">
          <ac:chgData name="Jennifer Anderson" userId="bce8d8c94b1367a0" providerId="LiveId" clId="{D1CA35C7-B22D-4F42-8CD9-904584ED2924}" dt="2024-08-28T01:50:14.125" v="68" actId="20577"/>
          <ac:spMkLst>
            <pc:docMk/>
            <pc:sldMk cId="380234885" sldId="264"/>
            <ac:spMk id="12" creationId="{238C2228-572F-B0B7-1F9D-87B1B283E630}"/>
          </ac:spMkLst>
        </pc:spChg>
      </pc:sldChg>
      <pc:sldChg chg="modSp mod">
        <pc:chgData name="Jennifer Anderson" userId="bce8d8c94b1367a0" providerId="LiveId" clId="{D1CA35C7-B22D-4F42-8CD9-904584ED2924}" dt="2024-08-28T01:54:21.395" v="97" actId="20577"/>
        <pc:sldMkLst>
          <pc:docMk/>
          <pc:sldMk cId="2353891953" sldId="265"/>
        </pc:sldMkLst>
        <pc:spChg chg="mod">
          <ac:chgData name="Jennifer Anderson" userId="bce8d8c94b1367a0" providerId="LiveId" clId="{D1CA35C7-B22D-4F42-8CD9-904584ED2924}" dt="2024-08-28T01:54:21.395" v="97" actId="20577"/>
          <ac:spMkLst>
            <pc:docMk/>
            <pc:sldMk cId="2353891953" sldId="265"/>
            <ac:spMk id="3" creationId="{FDB8A292-AA6F-7610-0BEE-5BB0F7CA29E6}"/>
          </ac:spMkLst>
        </pc:spChg>
      </pc:sldChg>
      <pc:sldChg chg="modSp mod">
        <pc:chgData name="Jennifer Anderson" userId="bce8d8c94b1367a0" providerId="LiveId" clId="{D1CA35C7-B22D-4F42-8CD9-904584ED2924}" dt="2024-08-28T01:56:13.088" v="206" actId="20577"/>
        <pc:sldMkLst>
          <pc:docMk/>
          <pc:sldMk cId="3900450802" sldId="267"/>
        </pc:sldMkLst>
        <pc:spChg chg="mod">
          <ac:chgData name="Jennifer Anderson" userId="bce8d8c94b1367a0" providerId="LiveId" clId="{D1CA35C7-B22D-4F42-8CD9-904584ED2924}" dt="2024-08-28T01:56:13.088" v="206" actId="20577"/>
          <ac:spMkLst>
            <pc:docMk/>
            <pc:sldMk cId="3900450802" sldId="267"/>
            <ac:spMk id="3" creationId="{F7E310AD-9021-21FB-5214-0C66646D08C2}"/>
          </ac:spMkLst>
        </pc:spChg>
        <pc:spChg chg="mod">
          <ac:chgData name="Jennifer Anderson" userId="bce8d8c94b1367a0" providerId="LiveId" clId="{D1CA35C7-B22D-4F42-8CD9-904584ED2924}" dt="2024-08-28T01:55:31.068" v="122" actId="20577"/>
          <ac:spMkLst>
            <pc:docMk/>
            <pc:sldMk cId="3900450802" sldId="267"/>
            <ac:spMk id="4" creationId="{5D819D78-666C-CCCB-ACA2-3C710456C38F}"/>
          </ac:spMkLst>
        </pc:spChg>
        <pc:spChg chg="mod">
          <ac:chgData name="Jennifer Anderson" userId="bce8d8c94b1367a0" providerId="LiveId" clId="{D1CA35C7-B22D-4F42-8CD9-904584ED2924}" dt="2024-08-28T01:54:57.977" v="98" actId="1076"/>
          <ac:spMkLst>
            <pc:docMk/>
            <pc:sldMk cId="3900450802" sldId="267"/>
            <ac:spMk id="11" creationId="{80E1CA46-F832-212A-8981-8F5B75488057}"/>
          </ac:spMkLst>
        </pc:spChg>
      </pc:sldChg>
      <pc:sldChg chg="addSp delSp modSp mod">
        <pc:chgData name="Jennifer Anderson" userId="bce8d8c94b1367a0" providerId="LiveId" clId="{D1CA35C7-B22D-4F42-8CD9-904584ED2924}" dt="2024-08-28T01:59:37.250" v="412"/>
        <pc:sldMkLst>
          <pc:docMk/>
          <pc:sldMk cId="3835211381" sldId="269"/>
        </pc:sldMkLst>
        <pc:spChg chg="add del mod">
          <ac:chgData name="Jennifer Anderson" userId="bce8d8c94b1367a0" providerId="LiveId" clId="{D1CA35C7-B22D-4F42-8CD9-904584ED2924}" dt="2024-08-28T01:59:37.250" v="412"/>
          <ac:spMkLst>
            <pc:docMk/>
            <pc:sldMk cId="3835211381" sldId="269"/>
            <ac:spMk id="3" creationId="{CC491D12-AB93-6626-C4AF-61250239A16F}"/>
          </ac:spMkLst>
        </pc:spChg>
        <pc:spChg chg="add mod">
          <ac:chgData name="Jennifer Anderson" userId="bce8d8c94b1367a0" providerId="LiveId" clId="{D1CA35C7-B22D-4F42-8CD9-904584ED2924}" dt="2024-08-28T01:58:52.587" v="410" actId="14100"/>
          <ac:spMkLst>
            <pc:docMk/>
            <pc:sldMk cId="3835211381" sldId="269"/>
            <ac:spMk id="4" creationId="{94C6F7AA-F5FA-9785-097B-5EF91400FD86}"/>
          </ac:spMkLst>
        </pc:spChg>
      </pc:sldChg>
      <pc:sldChg chg="modSp mod">
        <pc:chgData name="Jennifer Anderson" userId="bce8d8c94b1367a0" providerId="LiveId" clId="{D1CA35C7-B22D-4F42-8CD9-904584ED2924}" dt="2024-08-28T02:01:03.925" v="430" actId="20577"/>
        <pc:sldMkLst>
          <pc:docMk/>
          <pc:sldMk cId="3715241049" sldId="271"/>
        </pc:sldMkLst>
        <pc:spChg chg="mod">
          <ac:chgData name="Jennifer Anderson" userId="bce8d8c94b1367a0" providerId="LiveId" clId="{D1CA35C7-B22D-4F42-8CD9-904584ED2924}" dt="2024-08-28T02:01:03.925" v="430" actId="20577"/>
          <ac:spMkLst>
            <pc:docMk/>
            <pc:sldMk cId="3715241049" sldId="271"/>
            <ac:spMk id="3" creationId="{D9BF7E4C-01CC-8EC8-28AC-0A4A5B177293}"/>
          </ac:spMkLst>
        </pc:spChg>
      </pc:sldChg>
      <pc:sldChg chg="modSp">
        <pc:chgData name="Jennifer Anderson" userId="bce8d8c94b1367a0" providerId="LiveId" clId="{D1CA35C7-B22D-4F42-8CD9-904584ED2924}" dt="2024-08-28T02:01:29.659" v="431" actId="20577"/>
        <pc:sldMkLst>
          <pc:docMk/>
          <pc:sldMk cId="5336795" sldId="272"/>
        </pc:sldMkLst>
        <pc:graphicFrameChg chg="mod">
          <ac:chgData name="Jennifer Anderson" userId="bce8d8c94b1367a0" providerId="LiveId" clId="{D1CA35C7-B22D-4F42-8CD9-904584ED2924}" dt="2024-08-28T02:01:29.659" v="431" actId="20577"/>
          <ac:graphicFrameMkLst>
            <pc:docMk/>
            <pc:sldMk cId="5336795" sldId="272"/>
            <ac:graphicFrameMk id="5" creationId="{96D5633A-FAC4-DE41-17DB-4EE11C39D1B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EC672-3F92-40F6-9250-93DCBE20F963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6828FE-5C84-4C84-BDFC-7C95B9DEE881}">
      <dgm:prSet/>
      <dgm:spPr/>
      <dgm:t>
        <a:bodyPr/>
        <a:lstStyle/>
        <a:p>
          <a:r>
            <a:rPr lang="en-US" dirty="0"/>
            <a:t>What do you think of the Proverbs 31 woman?</a:t>
          </a:r>
        </a:p>
      </dgm:t>
    </dgm:pt>
    <dgm:pt modelId="{0A984D82-9094-49E0-A6DC-B7A581C9C653}" type="parTrans" cxnId="{48CA19B2-3F85-4696-BAAE-A172CEDA573A}">
      <dgm:prSet/>
      <dgm:spPr/>
      <dgm:t>
        <a:bodyPr/>
        <a:lstStyle/>
        <a:p>
          <a:endParaRPr lang="en-US"/>
        </a:p>
      </dgm:t>
    </dgm:pt>
    <dgm:pt modelId="{7279150B-AC70-4E7F-BDEC-C1755A43BA62}" type="sibTrans" cxnId="{48CA19B2-3F85-4696-BAAE-A172CEDA573A}">
      <dgm:prSet/>
      <dgm:spPr/>
      <dgm:t>
        <a:bodyPr/>
        <a:lstStyle/>
        <a:p>
          <a:endParaRPr lang="en-US"/>
        </a:p>
      </dgm:t>
    </dgm:pt>
    <dgm:pt modelId="{E34DDC89-FAD0-4F8C-BB8E-FADC7E580FD4}">
      <dgm:prSet/>
      <dgm:spPr/>
      <dgm:t>
        <a:bodyPr/>
        <a:lstStyle/>
        <a:p>
          <a:r>
            <a:rPr lang="en-US"/>
            <a:t>Do you feel like you live up to it? Why or why not?</a:t>
          </a:r>
        </a:p>
      </dgm:t>
    </dgm:pt>
    <dgm:pt modelId="{98C58A7C-244B-41BA-B577-56DD0094FF3A}" type="parTrans" cxnId="{9C3F3510-22AD-469A-B67E-DBBFAE0B5F18}">
      <dgm:prSet/>
      <dgm:spPr/>
      <dgm:t>
        <a:bodyPr/>
        <a:lstStyle/>
        <a:p>
          <a:endParaRPr lang="en-US"/>
        </a:p>
      </dgm:t>
    </dgm:pt>
    <dgm:pt modelId="{E1E55691-EE40-4E5F-8864-967331495813}" type="sibTrans" cxnId="{9C3F3510-22AD-469A-B67E-DBBFAE0B5F18}">
      <dgm:prSet/>
      <dgm:spPr/>
      <dgm:t>
        <a:bodyPr/>
        <a:lstStyle/>
        <a:p>
          <a:endParaRPr lang="en-US"/>
        </a:p>
      </dgm:t>
    </dgm:pt>
    <dgm:pt modelId="{EC90F528-08FB-44AB-8016-CE40156F4F31}">
      <dgm:prSet/>
      <dgm:spPr/>
      <dgm:t>
        <a:bodyPr/>
        <a:lstStyle/>
        <a:p>
          <a:r>
            <a:rPr lang="en-US" dirty="0"/>
            <a:t>What is the most difficult thing about being a Proverbs 31 woman?</a:t>
          </a:r>
        </a:p>
      </dgm:t>
    </dgm:pt>
    <dgm:pt modelId="{9447834B-6EB7-4991-93FA-6ABF6DC07727}" type="parTrans" cxnId="{1BF135CF-70B6-462C-8C71-961BA613FC7F}">
      <dgm:prSet/>
      <dgm:spPr/>
      <dgm:t>
        <a:bodyPr/>
        <a:lstStyle/>
        <a:p>
          <a:endParaRPr lang="en-US"/>
        </a:p>
      </dgm:t>
    </dgm:pt>
    <dgm:pt modelId="{DACDC510-2FD3-4585-9E68-90EA9C270DAF}" type="sibTrans" cxnId="{1BF135CF-70B6-462C-8C71-961BA613FC7F}">
      <dgm:prSet/>
      <dgm:spPr/>
      <dgm:t>
        <a:bodyPr/>
        <a:lstStyle/>
        <a:p>
          <a:endParaRPr lang="en-US"/>
        </a:p>
      </dgm:t>
    </dgm:pt>
    <dgm:pt modelId="{9D25B29B-09BE-49CD-B6F8-6A1EA5FEFE59}">
      <dgm:prSet/>
      <dgm:spPr/>
      <dgm:t>
        <a:bodyPr/>
        <a:lstStyle/>
        <a:p>
          <a:r>
            <a:rPr lang="en-US"/>
            <a:t>Do you sit with God and allow Him to strategize your day?</a:t>
          </a:r>
        </a:p>
      </dgm:t>
    </dgm:pt>
    <dgm:pt modelId="{1759BAF1-A011-4FD9-BE93-C96F7889A0BE}" type="parTrans" cxnId="{45FDA473-EF87-4C74-8A8A-B3DD43188EAD}">
      <dgm:prSet/>
      <dgm:spPr/>
      <dgm:t>
        <a:bodyPr/>
        <a:lstStyle/>
        <a:p>
          <a:endParaRPr lang="en-US"/>
        </a:p>
      </dgm:t>
    </dgm:pt>
    <dgm:pt modelId="{9CE896C0-DAA3-40B2-B2BC-29D9542FDAC4}" type="sibTrans" cxnId="{45FDA473-EF87-4C74-8A8A-B3DD43188EAD}">
      <dgm:prSet/>
      <dgm:spPr/>
      <dgm:t>
        <a:bodyPr/>
        <a:lstStyle/>
        <a:p>
          <a:endParaRPr lang="en-US"/>
        </a:p>
      </dgm:t>
    </dgm:pt>
    <dgm:pt modelId="{D3ADC4ED-BCE5-43B4-83E1-EFF0C86E8365}">
      <dgm:prSet/>
      <dgm:spPr/>
      <dgm:t>
        <a:bodyPr/>
        <a:lstStyle/>
        <a:p>
          <a:r>
            <a:rPr lang="en-US" dirty="0"/>
            <a:t>Have you surrendered to God?</a:t>
          </a:r>
        </a:p>
      </dgm:t>
    </dgm:pt>
    <dgm:pt modelId="{6CE09F01-C22F-401A-BEF6-5677FEE82247}" type="parTrans" cxnId="{10144926-46E0-4596-9793-E15381D089FC}">
      <dgm:prSet/>
      <dgm:spPr/>
      <dgm:t>
        <a:bodyPr/>
        <a:lstStyle/>
        <a:p>
          <a:endParaRPr lang="en-US"/>
        </a:p>
      </dgm:t>
    </dgm:pt>
    <dgm:pt modelId="{48724348-8744-4073-9939-55323A6DE5FE}" type="sibTrans" cxnId="{10144926-46E0-4596-9793-E15381D089FC}">
      <dgm:prSet/>
      <dgm:spPr/>
      <dgm:t>
        <a:bodyPr/>
        <a:lstStyle/>
        <a:p>
          <a:endParaRPr lang="en-US"/>
        </a:p>
      </dgm:t>
    </dgm:pt>
    <dgm:pt modelId="{C7FD15B7-FF04-43EB-93F6-9767F34F49F6}" type="pres">
      <dgm:prSet presAssocID="{229EC672-3F92-40F6-9250-93DCBE20F963}" presName="outerComposite" presStyleCnt="0">
        <dgm:presLayoutVars>
          <dgm:chMax val="5"/>
          <dgm:dir/>
          <dgm:resizeHandles val="exact"/>
        </dgm:presLayoutVars>
      </dgm:prSet>
      <dgm:spPr/>
    </dgm:pt>
    <dgm:pt modelId="{21675F8F-93BD-414B-B136-0514A7322D01}" type="pres">
      <dgm:prSet presAssocID="{229EC672-3F92-40F6-9250-93DCBE20F963}" presName="dummyMaxCanvas" presStyleCnt="0">
        <dgm:presLayoutVars/>
      </dgm:prSet>
      <dgm:spPr/>
    </dgm:pt>
    <dgm:pt modelId="{F5A55CA9-E4C1-4BC9-BBEF-F2DEE1EA2556}" type="pres">
      <dgm:prSet presAssocID="{229EC672-3F92-40F6-9250-93DCBE20F963}" presName="FiveNodes_1" presStyleLbl="node1" presStyleIdx="0" presStyleCnt="5">
        <dgm:presLayoutVars>
          <dgm:bulletEnabled val="1"/>
        </dgm:presLayoutVars>
      </dgm:prSet>
      <dgm:spPr/>
    </dgm:pt>
    <dgm:pt modelId="{9D0C3C10-9482-4C1F-9638-A7D447B33C2D}" type="pres">
      <dgm:prSet presAssocID="{229EC672-3F92-40F6-9250-93DCBE20F963}" presName="FiveNodes_2" presStyleLbl="node1" presStyleIdx="1" presStyleCnt="5">
        <dgm:presLayoutVars>
          <dgm:bulletEnabled val="1"/>
        </dgm:presLayoutVars>
      </dgm:prSet>
      <dgm:spPr/>
    </dgm:pt>
    <dgm:pt modelId="{6412ADEF-1248-4548-9E57-F05350B08D56}" type="pres">
      <dgm:prSet presAssocID="{229EC672-3F92-40F6-9250-93DCBE20F963}" presName="FiveNodes_3" presStyleLbl="node1" presStyleIdx="2" presStyleCnt="5">
        <dgm:presLayoutVars>
          <dgm:bulletEnabled val="1"/>
        </dgm:presLayoutVars>
      </dgm:prSet>
      <dgm:spPr/>
    </dgm:pt>
    <dgm:pt modelId="{6225BC81-D299-417B-B6D3-718B45878E2E}" type="pres">
      <dgm:prSet presAssocID="{229EC672-3F92-40F6-9250-93DCBE20F963}" presName="FiveNodes_4" presStyleLbl="node1" presStyleIdx="3" presStyleCnt="5">
        <dgm:presLayoutVars>
          <dgm:bulletEnabled val="1"/>
        </dgm:presLayoutVars>
      </dgm:prSet>
      <dgm:spPr/>
    </dgm:pt>
    <dgm:pt modelId="{3945951B-3249-4015-974D-54FDC1EAE802}" type="pres">
      <dgm:prSet presAssocID="{229EC672-3F92-40F6-9250-93DCBE20F963}" presName="FiveNodes_5" presStyleLbl="node1" presStyleIdx="4" presStyleCnt="5">
        <dgm:presLayoutVars>
          <dgm:bulletEnabled val="1"/>
        </dgm:presLayoutVars>
      </dgm:prSet>
      <dgm:spPr/>
    </dgm:pt>
    <dgm:pt modelId="{F151CF24-20DC-4EBA-B88D-0EAEF4268146}" type="pres">
      <dgm:prSet presAssocID="{229EC672-3F92-40F6-9250-93DCBE20F963}" presName="FiveConn_1-2" presStyleLbl="fgAccFollowNode1" presStyleIdx="0" presStyleCnt="4">
        <dgm:presLayoutVars>
          <dgm:bulletEnabled val="1"/>
        </dgm:presLayoutVars>
      </dgm:prSet>
      <dgm:spPr/>
    </dgm:pt>
    <dgm:pt modelId="{2982C269-7F0E-4B38-B0DC-5BDE3BD3C1C5}" type="pres">
      <dgm:prSet presAssocID="{229EC672-3F92-40F6-9250-93DCBE20F963}" presName="FiveConn_2-3" presStyleLbl="fgAccFollowNode1" presStyleIdx="1" presStyleCnt="4">
        <dgm:presLayoutVars>
          <dgm:bulletEnabled val="1"/>
        </dgm:presLayoutVars>
      </dgm:prSet>
      <dgm:spPr/>
    </dgm:pt>
    <dgm:pt modelId="{C116E62F-614D-4679-9CAE-DAF0C9FBC861}" type="pres">
      <dgm:prSet presAssocID="{229EC672-3F92-40F6-9250-93DCBE20F963}" presName="FiveConn_3-4" presStyleLbl="fgAccFollowNode1" presStyleIdx="2" presStyleCnt="4">
        <dgm:presLayoutVars>
          <dgm:bulletEnabled val="1"/>
        </dgm:presLayoutVars>
      </dgm:prSet>
      <dgm:spPr/>
    </dgm:pt>
    <dgm:pt modelId="{C03D9D5D-5200-401C-9343-185EB0E2D009}" type="pres">
      <dgm:prSet presAssocID="{229EC672-3F92-40F6-9250-93DCBE20F963}" presName="FiveConn_4-5" presStyleLbl="fgAccFollowNode1" presStyleIdx="3" presStyleCnt="4">
        <dgm:presLayoutVars>
          <dgm:bulletEnabled val="1"/>
        </dgm:presLayoutVars>
      </dgm:prSet>
      <dgm:spPr/>
    </dgm:pt>
    <dgm:pt modelId="{8B15D31B-622E-4EF8-A6FE-9FA615111D56}" type="pres">
      <dgm:prSet presAssocID="{229EC672-3F92-40F6-9250-93DCBE20F963}" presName="FiveNodes_1_text" presStyleLbl="node1" presStyleIdx="4" presStyleCnt="5">
        <dgm:presLayoutVars>
          <dgm:bulletEnabled val="1"/>
        </dgm:presLayoutVars>
      </dgm:prSet>
      <dgm:spPr/>
    </dgm:pt>
    <dgm:pt modelId="{A803D8F0-B4C4-401B-B925-9FDCDD67FC7C}" type="pres">
      <dgm:prSet presAssocID="{229EC672-3F92-40F6-9250-93DCBE20F963}" presName="FiveNodes_2_text" presStyleLbl="node1" presStyleIdx="4" presStyleCnt="5">
        <dgm:presLayoutVars>
          <dgm:bulletEnabled val="1"/>
        </dgm:presLayoutVars>
      </dgm:prSet>
      <dgm:spPr/>
    </dgm:pt>
    <dgm:pt modelId="{079DFD6A-F062-4216-93EA-F9015659CDC8}" type="pres">
      <dgm:prSet presAssocID="{229EC672-3F92-40F6-9250-93DCBE20F963}" presName="FiveNodes_3_text" presStyleLbl="node1" presStyleIdx="4" presStyleCnt="5">
        <dgm:presLayoutVars>
          <dgm:bulletEnabled val="1"/>
        </dgm:presLayoutVars>
      </dgm:prSet>
      <dgm:spPr/>
    </dgm:pt>
    <dgm:pt modelId="{9D8479BC-FBE2-44F1-A44E-6559454A7AA3}" type="pres">
      <dgm:prSet presAssocID="{229EC672-3F92-40F6-9250-93DCBE20F963}" presName="FiveNodes_4_text" presStyleLbl="node1" presStyleIdx="4" presStyleCnt="5">
        <dgm:presLayoutVars>
          <dgm:bulletEnabled val="1"/>
        </dgm:presLayoutVars>
      </dgm:prSet>
      <dgm:spPr/>
    </dgm:pt>
    <dgm:pt modelId="{D37F6766-2F56-4B14-AF79-FA92AF512971}" type="pres">
      <dgm:prSet presAssocID="{229EC672-3F92-40F6-9250-93DCBE20F96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C3F3510-22AD-469A-B67E-DBBFAE0B5F18}" srcId="{229EC672-3F92-40F6-9250-93DCBE20F963}" destId="{E34DDC89-FAD0-4F8C-BB8E-FADC7E580FD4}" srcOrd="1" destOrd="0" parTransId="{98C58A7C-244B-41BA-B577-56DD0094FF3A}" sibTransId="{E1E55691-EE40-4E5F-8864-967331495813}"/>
    <dgm:cxn modelId="{10144926-46E0-4596-9793-E15381D089FC}" srcId="{229EC672-3F92-40F6-9250-93DCBE20F963}" destId="{D3ADC4ED-BCE5-43B4-83E1-EFF0C86E8365}" srcOrd="4" destOrd="0" parTransId="{6CE09F01-C22F-401A-BEF6-5677FEE82247}" sibTransId="{48724348-8744-4073-9939-55323A6DE5FE}"/>
    <dgm:cxn modelId="{8FCEB229-85D2-461A-96E0-7260510D3FAA}" type="presOf" srcId="{EC90F528-08FB-44AB-8016-CE40156F4F31}" destId="{079DFD6A-F062-4216-93EA-F9015659CDC8}" srcOrd="1" destOrd="0" presId="urn:microsoft.com/office/officeart/2005/8/layout/vProcess5"/>
    <dgm:cxn modelId="{9B283732-C137-4573-B4C9-E487709E554F}" type="presOf" srcId="{9D25B29B-09BE-49CD-B6F8-6A1EA5FEFE59}" destId="{9D8479BC-FBE2-44F1-A44E-6559454A7AA3}" srcOrd="1" destOrd="0" presId="urn:microsoft.com/office/officeart/2005/8/layout/vProcess5"/>
    <dgm:cxn modelId="{104D0434-C41E-4DDA-8BBE-3553C5D30DAC}" type="presOf" srcId="{E34DDC89-FAD0-4F8C-BB8E-FADC7E580FD4}" destId="{A803D8F0-B4C4-401B-B925-9FDCDD67FC7C}" srcOrd="1" destOrd="0" presId="urn:microsoft.com/office/officeart/2005/8/layout/vProcess5"/>
    <dgm:cxn modelId="{67EDDD64-9D50-4D98-ADBE-4F4FCC679AB9}" type="presOf" srcId="{E1E55691-EE40-4E5F-8864-967331495813}" destId="{2982C269-7F0E-4B38-B0DC-5BDE3BD3C1C5}" srcOrd="0" destOrd="0" presId="urn:microsoft.com/office/officeart/2005/8/layout/vProcess5"/>
    <dgm:cxn modelId="{BF804746-EC5D-4B0F-90BB-D88122753D80}" type="presOf" srcId="{E34DDC89-FAD0-4F8C-BB8E-FADC7E580FD4}" destId="{9D0C3C10-9482-4C1F-9638-A7D447B33C2D}" srcOrd="0" destOrd="0" presId="urn:microsoft.com/office/officeart/2005/8/layout/vProcess5"/>
    <dgm:cxn modelId="{78039646-CF5F-45F6-8984-29F55A742516}" type="presOf" srcId="{F66828FE-5C84-4C84-BDFC-7C95B9DEE881}" destId="{8B15D31B-622E-4EF8-A6FE-9FA615111D56}" srcOrd="1" destOrd="0" presId="urn:microsoft.com/office/officeart/2005/8/layout/vProcess5"/>
    <dgm:cxn modelId="{7E1E114E-CAA2-4A7F-AB1D-F372C51B90C8}" type="presOf" srcId="{9CE896C0-DAA3-40B2-B2BC-29D9542FDAC4}" destId="{C03D9D5D-5200-401C-9343-185EB0E2D009}" srcOrd="0" destOrd="0" presId="urn:microsoft.com/office/officeart/2005/8/layout/vProcess5"/>
    <dgm:cxn modelId="{290D3A4E-7EE5-4616-BF66-F89A5263E1C8}" type="presOf" srcId="{EC90F528-08FB-44AB-8016-CE40156F4F31}" destId="{6412ADEF-1248-4548-9E57-F05350B08D56}" srcOrd="0" destOrd="0" presId="urn:microsoft.com/office/officeart/2005/8/layout/vProcess5"/>
    <dgm:cxn modelId="{D59A9072-5341-440F-B8C1-57A4B96CF3F7}" type="presOf" srcId="{7279150B-AC70-4E7F-BDEC-C1755A43BA62}" destId="{F151CF24-20DC-4EBA-B88D-0EAEF4268146}" srcOrd="0" destOrd="0" presId="urn:microsoft.com/office/officeart/2005/8/layout/vProcess5"/>
    <dgm:cxn modelId="{45FDA473-EF87-4C74-8A8A-B3DD43188EAD}" srcId="{229EC672-3F92-40F6-9250-93DCBE20F963}" destId="{9D25B29B-09BE-49CD-B6F8-6A1EA5FEFE59}" srcOrd="3" destOrd="0" parTransId="{1759BAF1-A011-4FD9-BE93-C96F7889A0BE}" sibTransId="{9CE896C0-DAA3-40B2-B2BC-29D9542FDAC4}"/>
    <dgm:cxn modelId="{A794DF7E-D5A9-4A44-970B-7B57DFEB06EF}" type="presOf" srcId="{DACDC510-2FD3-4585-9E68-90EA9C270DAF}" destId="{C116E62F-614D-4679-9CAE-DAF0C9FBC861}" srcOrd="0" destOrd="0" presId="urn:microsoft.com/office/officeart/2005/8/layout/vProcess5"/>
    <dgm:cxn modelId="{EDBAE3AD-BA13-453A-BE6F-28F410146D9B}" type="presOf" srcId="{229EC672-3F92-40F6-9250-93DCBE20F963}" destId="{C7FD15B7-FF04-43EB-93F6-9767F34F49F6}" srcOrd="0" destOrd="0" presId="urn:microsoft.com/office/officeart/2005/8/layout/vProcess5"/>
    <dgm:cxn modelId="{718186AE-8C18-4307-B86C-293699CF4B3B}" type="presOf" srcId="{F66828FE-5C84-4C84-BDFC-7C95B9DEE881}" destId="{F5A55CA9-E4C1-4BC9-BBEF-F2DEE1EA2556}" srcOrd="0" destOrd="0" presId="urn:microsoft.com/office/officeart/2005/8/layout/vProcess5"/>
    <dgm:cxn modelId="{48CA19B2-3F85-4696-BAAE-A172CEDA573A}" srcId="{229EC672-3F92-40F6-9250-93DCBE20F963}" destId="{F66828FE-5C84-4C84-BDFC-7C95B9DEE881}" srcOrd="0" destOrd="0" parTransId="{0A984D82-9094-49E0-A6DC-B7A581C9C653}" sibTransId="{7279150B-AC70-4E7F-BDEC-C1755A43BA62}"/>
    <dgm:cxn modelId="{686E75BA-B0BE-4899-B925-AD49C960E94C}" type="presOf" srcId="{D3ADC4ED-BCE5-43B4-83E1-EFF0C86E8365}" destId="{3945951B-3249-4015-974D-54FDC1EAE802}" srcOrd="0" destOrd="0" presId="urn:microsoft.com/office/officeart/2005/8/layout/vProcess5"/>
    <dgm:cxn modelId="{1BF135CF-70B6-462C-8C71-961BA613FC7F}" srcId="{229EC672-3F92-40F6-9250-93DCBE20F963}" destId="{EC90F528-08FB-44AB-8016-CE40156F4F31}" srcOrd="2" destOrd="0" parTransId="{9447834B-6EB7-4991-93FA-6ABF6DC07727}" sibTransId="{DACDC510-2FD3-4585-9E68-90EA9C270DAF}"/>
    <dgm:cxn modelId="{1FDABBD2-72A3-42C4-B87A-00FDD71DCACF}" type="presOf" srcId="{D3ADC4ED-BCE5-43B4-83E1-EFF0C86E8365}" destId="{D37F6766-2F56-4B14-AF79-FA92AF512971}" srcOrd="1" destOrd="0" presId="urn:microsoft.com/office/officeart/2005/8/layout/vProcess5"/>
    <dgm:cxn modelId="{148ADCFE-9356-4779-9ED2-B9BFCAAB7680}" type="presOf" srcId="{9D25B29B-09BE-49CD-B6F8-6A1EA5FEFE59}" destId="{6225BC81-D299-417B-B6D3-718B45878E2E}" srcOrd="0" destOrd="0" presId="urn:microsoft.com/office/officeart/2005/8/layout/vProcess5"/>
    <dgm:cxn modelId="{D04FEB87-CE3A-4A17-A010-CDAB74AD15EB}" type="presParOf" srcId="{C7FD15B7-FF04-43EB-93F6-9767F34F49F6}" destId="{21675F8F-93BD-414B-B136-0514A7322D01}" srcOrd="0" destOrd="0" presId="urn:microsoft.com/office/officeart/2005/8/layout/vProcess5"/>
    <dgm:cxn modelId="{1B538579-B546-41C7-BE64-FDD7D427D60C}" type="presParOf" srcId="{C7FD15B7-FF04-43EB-93F6-9767F34F49F6}" destId="{F5A55CA9-E4C1-4BC9-BBEF-F2DEE1EA2556}" srcOrd="1" destOrd="0" presId="urn:microsoft.com/office/officeart/2005/8/layout/vProcess5"/>
    <dgm:cxn modelId="{A0162955-ACE1-47EE-9CB6-ACBB78EC5E0F}" type="presParOf" srcId="{C7FD15B7-FF04-43EB-93F6-9767F34F49F6}" destId="{9D0C3C10-9482-4C1F-9638-A7D447B33C2D}" srcOrd="2" destOrd="0" presId="urn:microsoft.com/office/officeart/2005/8/layout/vProcess5"/>
    <dgm:cxn modelId="{3F6B9D57-221C-40E9-94A6-8D2701C6E424}" type="presParOf" srcId="{C7FD15B7-FF04-43EB-93F6-9767F34F49F6}" destId="{6412ADEF-1248-4548-9E57-F05350B08D56}" srcOrd="3" destOrd="0" presId="urn:microsoft.com/office/officeart/2005/8/layout/vProcess5"/>
    <dgm:cxn modelId="{1947D20D-B14C-400E-939A-E8D2C515AD19}" type="presParOf" srcId="{C7FD15B7-FF04-43EB-93F6-9767F34F49F6}" destId="{6225BC81-D299-417B-B6D3-718B45878E2E}" srcOrd="4" destOrd="0" presId="urn:microsoft.com/office/officeart/2005/8/layout/vProcess5"/>
    <dgm:cxn modelId="{5265B4B8-2928-420C-A95E-0FF3C5D197BF}" type="presParOf" srcId="{C7FD15B7-FF04-43EB-93F6-9767F34F49F6}" destId="{3945951B-3249-4015-974D-54FDC1EAE802}" srcOrd="5" destOrd="0" presId="urn:microsoft.com/office/officeart/2005/8/layout/vProcess5"/>
    <dgm:cxn modelId="{C0AB3880-7718-47AC-81C4-F29F831FAF34}" type="presParOf" srcId="{C7FD15B7-FF04-43EB-93F6-9767F34F49F6}" destId="{F151CF24-20DC-4EBA-B88D-0EAEF4268146}" srcOrd="6" destOrd="0" presId="urn:microsoft.com/office/officeart/2005/8/layout/vProcess5"/>
    <dgm:cxn modelId="{4CEED5F4-7044-4E19-B605-2DC84A023A62}" type="presParOf" srcId="{C7FD15B7-FF04-43EB-93F6-9767F34F49F6}" destId="{2982C269-7F0E-4B38-B0DC-5BDE3BD3C1C5}" srcOrd="7" destOrd="0" presId="urn:microsoft.com/office/officeart/2005/8/layout/vProcess5"/>
    <dgm:cxn modelId="{A36A82FD-96F4-44C1-BDE7-CFCB61870FE8}" type="presParOf" srcId="{C7FD15B7-FF04-43EB-93F6-9767F34F49F6}" destId="{C116E62F-614D-4679-9CAE-DAF0C9FBC861}" srcOrd="8" destOrd="0" presId="urn:microsoft.com/office/officeart/2005/8/layout/vProcess5"/>
    <dgm:cxn modelId="{5453888C-118C-4B1D-8D35-90A2CE1C082A}" type="presParOf" srcId="{C7FD15B7-FF04-43EB-93F6-9767F34F49F6}" destId="{C03D9D5D-5200-401C-9343-185EB0E2D009}" srcOrd="9" destOrd="0" presId="urn:microsoft.com/office/officeart/2005/8/layout/vProcess5"/>
    <dgm:cxn modelId="{EE876354-BCBA-4BA6-899C-7E7DDEFB0BEA}" type="presParOf" srcId="{C7FD15B7-FF04-43EB-93F6-9767F34F49F6}" destId="{8B15D31B-622E-4EF8-A6FE-9FA615111D56}" srcOrd="10" destOrd="0" presId="urn:microsoft.com/office/officeart/2005/8/layout/vProcess5"/>
    <dgm:cxn modelId="{E1E2F83D-4294-4ECF-9CD8-6F5F9D500B13}" type="presParOf" srcId="{C7FD15B7-FF04-43EB-93F6-9767F34F49F6}" destId="{A803D8F0-B4C4-401B-B925-9FDCDD67FC7C}" srcOrd="11" destOrd="0" presId="urn:microsoft.com/office/officeart/2005/8/layout/vProcess5"/>
    <dgm:cxn modelId="{98F3F993-8F6F-4D7C-AD36-8F8F8D380DC2}" type="presParOf" srcId="{C7FD15B7-FF04-43EB-93F6-9767F34F49F6}" destId="{079DFD6A-F062-4216-93EA-F9015659CDC8}" srcOrd="12" destOrd="0" presId="urn:microsoft.com/office/officeart/2005/8/layout/vProcess5"/>
    <dgm:cxn modelId="{DD8D8C44-AC79-48CE-90E6-2677AD735C98}" type="presParOf" srcId="{C7FD15B7-FF04-43EB-93F6-9767F34F49F6}" destId="{9D8479BC-FBE2-44F1-A44E-6559454A7AA3}" srcOrd="13" destOrd="0" presId="urn:microsoft.com/office/officeart/2005/8/layout/vProcess5"/>
    <dgm:cxn modelId="{B8708FC1-9E14-4D31-B83C-A63BDE610E70}" type="presParOf" srcId="{C7FD15B7-FF04-43EB-93F6-9767F34F49F6}" destId="{D37F6766-2F56-4B14-AF79-FA92AF51297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79C63-9723-493F-B65B-B2C5941EED81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0EB5E8-B738-467E-88CA-708F95143276}">
      <dgm:prSet/>
      <dgm:spPr/>
      <dgm:t>
        <a:bodyPr/>
        <a:lstStyle/>
        <a:p>
          <a:r>
            <a:rPr lang="en-US"/>
            <a:t>The work she does</a:t>
          </a:r>
        </a:p>
      </dgm:t>
    </dgm:pt>
    <dgm:pt modelId="{6ACF65E0-7D4D-4E97-9D92-E9612FF090FA}" type="parTrans" cxnId="{7EBCBA9B-6807-4925-B4AA-8AECDD4634B1}">
      <dgm:prSet/>
      <dgm:spPr/>
      <dgm:t>
        <a:bodyPr/>
        <a:lstStyle/>
        <a:p>
          <a:endParaRPr lang="en-US"/>
        </a:p>
      </dgm:t>
    </dgm:pt>
    <dgm:pt modelId="{5C095E74-914B-474B-A477-E91532BED81C}" type="sibTrans" cxnId="{7EBCBA9B-6807-4925-B4AA-8AECDD4634B1}">
      <dgm:prSet/>
      <dgm:spPr/>
      <dgm:t>
        <a:bodyPr/>
        <a:lstStyle/>
        <a:p>
          <a:endParaRPr lang="en-US"/>
        </a:p>
      </dgm:t>
    </dgm:pt>
    <dgm:pt modelId="{8E208ADC-EA5B-4D46-A289-1919CB58FECA}">
      <dgm:prSet/>
      <dgm:spPr/>
      <dgm:t>
        <a:bodyPr/>
        <a:lstStyle/>
        <a:p>
          <a:r>
            <a:rPr lang="en-US"/>
            <a:t>Character</a:t>
          </a:r>
        </a:p>
      </dgm:t>
    </dgm:pt>
    <dgm:pt modelId="{68B6D7E4-F171-4EE1-A683-3D221E4E8AD2}" type="parTrans" cxnId="{1922E9CA-AA86-4952-91D1-251D22B9CDA8}">
      <dgm:prSet/>
      <dgm:spPr/>
      <dgm:t>
        <a:bodyPr/>
        <a:lstStyle/>
        <a:p>
          <a:endParaRPr lang="en-US"/>
        </a:p>
      </dgm:t>
    </dgm:pt>
    <dgm:pt modelId="{977C3ECA-3410-41C2-AA63-68D4A93F92EB}" type="sibTrans" cxnId="{1922E9CA-AA86-4952-91D1-251D22B9CDA8}">
      <dgm:prSet/>
      <dgm:spPr/>
      <dgm:t>
        <a:bodyPr/>
        <a:lstStyle/>
        <a:p>
          <a:endParaRPr lang="en-US"/>
        </a:p>
      </dgm:t>
    </dgm:pt>
    <dgm:pt modelId="{928002FC-9907-469F-A6F7-ED7A3B299344}">
      <dgm:prSet/>
      <dgm:spPr/>
      <dgm:t>
        <a:bodyPr/>
        <a:lstStyle/>
        <a:p>
          <a:r>
            <a:rPr lang="en-US"/>
            <a:t>What she is enable to enables her to work</a:t>
          </a:r>
        </a:p>
      </dgm:t>
    </dgm:pt>
    <dgm:pt modelId="{072ABB16-390E-412E-81E7-21929D54B200}" type="parTrans" cxnId="{73496163-3D2E-446A-B8D7-E2CE42B23D55}">
      <dgm:prSet/>
      <dgm:spPr/>
      <dgm:t>
        <a:bodyPr/>
        <a:lstStyle/>
        <a:p>
          <a:endParaRPr lang="en-US"/>
        </a:p>
      </dgm:t>
    </dgm:pt>
    <dgm:pt modelId="{21FA91DB-2612-498C-B650-8A910A07F52A}" type="sibTrans" cxnId="{73496163-3D2E-446A-B8D7-E2CE42B23D55}">
      <dgm:prSet/>
      <dgm:spPr/>
      <dgm:t>
        <a:bodyPr/>
        <a:lstStyle/>
        <a:p>
          <a:endParaRPr lang="en-US"/>
        </a:p>
      </dgm:t>
    </dgm:pt>
    <dgm:pt modelId="{3E04EC62-F2AB-489E-BB3C-DAB4C0B37542}">
      <dgm:prSet/>
      <dgm:spPr/>
      <dgm:t>
        <a:bodyPr/>
        <a:lstStyle/>
        <a:p>
          <a:r>
            <a:rPr lang="en-US"/>
            <a:t>How she is viewed</a:t>
          </a:r>
        </a:p>
      </dgm:t>
    </dgm:pt>
    <dgm:pt modelId="{5F6E570F-F908-4C4B-B9D5-111AA706D906}" type="parTrans" cxnId="{7ED2F053-6A45-4977-909B-72A476A374E2}">
      <dgm:prSet/>
      <dgm:spPr/>
      <dgm:t>
        <a:bodyPr/>
        <a:lstStyle/>
        <a:p>
          <a:endParaRPr lang="en-US"/>
        </a:p>
      </dgm:t>
    </dgm:pt>
    <dgm:pt modelId="{FC380C43-D25E-4897-8A69-5C9A2B4C92F2}" type="sibTrans" cxnId="{7ED2F053-6A45-4977-909B-72A476A374E2}">
      <dgm:prSet/>
      <dgm:spPr/>
      <dgm:t>
        <a:bodyPr/>
        <a:lstStyle/>
        <a:p>
          <a:endParaRPr lang="en-US"/>
        </a:p>
      </dgm:t>
    </dgm:pt>
    <dgm:pt modelId="{95446469-03DC-4701-8AF2-42D5F0A8C96B}" type="pres">
      <dgm:prSet presAssocID="{F0879C63-9723-493F-B65B-B2C5941EED81}" presName="linear" presStyleCnt="0">
        <dgm:presLayoutVars>
          <dgm:dir/>
          <dgm:animLvl val="lvl"/>
          <dgm:resizeHandles val="exact"/>
        </dgm:presLayoutVars>
      </dgm:prSet>
      <dgm:spPr/>
    </dgm:pt>
    <dgm:pt modelId="{E804EBBD-06F5-4F2F-BCBE-C983B22E1DAF}" type="pres">
      <dgm:prSet presAssocID="{EC0EB5E8-B738-467E-88CA-708F95143276}" presName="parentLin" presStyleCnt="0"/>
      <dgm:spPr/>
    </dgm:pt>
    <dgm:pt modelId="{4D8B25D4-B16A-44B2-81A7-08AD3BE2ACB6}" type="pres">
      <dgm:prSet presAssocID="{EC0EB5E8-B738-467E-88CA-708F95143276}" presName="parentLeftMargin" presStyleLbl="node1" presStyleIdx="0" presStyleCnt="4"/>
      <dgm:spPr/>
    </dgm:pt>
    <dgm:pt modelId="{BBD0E6F7-96EB-4278-A12C-D9AB96A27831}" type="pres">
      <dgm:prSet presAssocID="{EC0EB5E8-B738-467E-88CA-708F951432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0ED701-B033-49A2-A00A-0A3364B9EF0D}" type="pres">
      <dgm:prSet presAssocID="{EC0EB5E8-B738-467E-88CA-708F95143276}" presName="negativeSpace" presStyleCnt="0"/>
      <dgm:spPr/>
    </dgm:pt>
    <dgm:pt modelId="{B6917AD0-7A9D-4642-A9B8-6BEA26084288}" type="pres">
      <dgm:prSet presAssocID="{EC0EB5E8-B738-467E-88CA-708F95143276}" presName="childText" presStyleLbl="conFgAcc1" presStyleIdx="0" presStyleCnt="4">
        <dgm:presLayoutVars>
          <dgm:bulletEnabled val="1"/>
        </dgm:presLayoutVars>
      </dgm:prSet>
      <dgm:spPr/>
    </dgm:pt>
    <dgm:pt modelId="{3DB20B75-E3A8-43B9-9E68-BE9811DA762E}" type="pres">
      <dgm:prSet presAssocID="{5C095E74-914B-474B-A477-E91532BED81C}" presName="spaceBetweenRectangles" presStyleCnt="0"/>
      <dgm:spPr/>
    </dgm:pt>
    <dgm:pt modelId="{CB94E73A-D6EA-4183-988C-5E051E6B696F}" type="pres">
      <dgm:prSet presAssocID="{8E208ADC-EA5B-4D46-A289-1919CB58FECA}" presName="parentLin" presStyleCnt="0"/>
      <dgm:spPr/>
    </dgm:pt>
    <dgm:pt modelId="{8C211805-7320-4A32-93D9-6F763E72EE70}" type="pres">
      <dgm:prSet presAssocID="{8E208ADC-EA5B-4D46-A289-1919CB58FECA}" presName="parentLeftMargin" presStyleLbl="node1" presStyleIdx="0" presStyleCnt="4"/>
      <dgm:spPr/>
    </dgm:pt>
    <dgm:pt modelId="{829468CD-72A3-4EC5-AEBD-AFCD64ED8657}" type="pres">
      <dgm:prSet presAssocID="{8E208ADC-EA5B-4D46-A289-1919CB58FE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C4C3D8-364A-43FF-82D8-59EE124FC16B}" type="pres">
      <dgm:prSet presAssocID="{8E208ADC-EA5B-4D46-A289-1919CB58FECA}" presName="negativeSpace" presStyleCnt="0"/>
      <dgm:spPr/>
    </dgm:pt>
    <dgm:pt modelId="{5CCE541F-3387-476C-913F-BC4FDE0B7C8C}" type="pres">
      <dgm:prSet presAssocID="{8E208ADC-EA5B-4D46-A289-1919CB58FECA}" presName="childText" presStyleLbl="conFgAcc1" presStyleIdx="1" presStyleCnt="4">
        <dgm:presLayoutVars>
          <dgm:bulletEnabled val="1"/>
        </dgm:presLayoutVars>
      </dgm:prSet>
      <dgm:spPr/>
    </dgm:pt>
    <dgm:pt modelId="{CFE2D7C9-5B69-4F7A-8CBC-C1AEE0C76CEA}" type="pres">
      <dgm:prSet presAssocID="{977C3ECA-3410-41C2-AA63-68D4A93F92EB}" presName="spaceBetweenRectangles" presStyleCnt="0"/>
      <dgm:spPr/>
    </dgm:pt>
    <dgm:pt modelId="{5DC052AC-E883-45A5-B6C4-BD227E002266}" type="pres">
      <dgm:prSet presAssocID="{928002FC-9907-469F-A6F7-ED7A3B299344}" presName="parentLin" presStyleCnt="0"/>
      <dgm:spPr/>
    </dgm:pt>
    <dgm:pt modelId="{6E9B49B3-99B4-471D-9D93-9F75C29421D8}" type="pres">
      <dgm:prSet presAssocID="{928002FC-9907-469F-A6F7-ED7A3B299344}" presName="parentLeftMargin" presStyleLbl="node1" presStyleIdx="1" presStyleCnt="4"/>
      <dgm:spPr/>
    </dgm:pt>
    <dgm:pt modelId="{01315D70-0F7E-4631-8D8D-C4D85E12F9B6}" type="pres">
      <dgm:prSet presAssocID="{928002FC-9907-469F-A6F7-ED7A3B29934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C7BB98-F205-4322-993C-F089E30A85E3}" type="pres">
      <dgm:prSet presAssocID="{928002FC-9907-469F-A6F7-ED7A3B299344}" presName="negativeSpace" presStyleCnt="0"/>
      <dgm:spPr/>
    </dgm:pt>
    <dgm:pt modelId="{E3FCEFD6-C5AA-4EE5-B892-7AE114124316}" type="pres">
      <dgm:prSet presAssocID="{928002FC-9907-469F-A6F7-ED7A3B299344}" presName="childText" presStyleLbl="conFgAcc1" presStyleIdx="2" presStyleCnt="4">
        <dgm:presLayoutVars>
          <dgm:bulletEnabled val="1"/>
        </dgm:presLayoutVars>
      </dgm:prSet>
      <dgm:spPr/>
    </dgm:pt>
    <dgm:pt modelId="{76DB3AE7-56B4-4CF2-B6DD-FA5859D6C29E}" type="pres">
      <dgm:prSet presAssocID="{21FA91DB-2612-498C-B650-8A910A07F52A}" presName="spaceBetweenRectangles" presStyleCnt="0"/>
      <dgm:spPr/>
    </dgm:pt>
    <dgm:pt modelId="{46203566-42F5-4C22-9304-13D64E2E9770}" type="pres">
      <dgm:prSet presAssocID="{3E04EC62-F2AB-489E-BB3C-DAB4C0B37542}" presName="parentLin" presStyleCnt="0"/>
      <dgm:spPr/>
    </dgm:pt>
    <dgm:pt modelId="{4231633E-B165-4FB9-82DD-AB742F97F94F}" type="pres">
      <dgm:prSet presAssocID="{3E04EC62-F2AB-489E-BB3C-DAB4C0B37542}" presName="parentLeftMargin" presStyleLbl="node1" presStyleIdx="2" presStyleCnt="4"/>
      <dgm:spPr/>
    </dgm:pt>
    <dgm:pt modelId="{5C0C04A6-DFE7-4F5D-BF54-3C6CD6610103}" type="pres">
      <dgm:prSet presAssocID="{3E04EC62-F2AB-489E-BB3C-DAB4C0B3754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0E38C1C-B433-4B28-995C-C7B3E1F34EF6}" type="pres">
      <dgm:prSet presAssocID="{3E04EC62-F2AB-489E-BB3C-DAB4C0B37542}" presName="negativeSpace" presStyleCnt="0"/>
      <dgm:spPr/>
    </dgm:pt>
    <dgm:pt modelId="{FB8A31C6-73C5-4115-9BFF-AE57EBEE4442}" type="pres">
      <dgm:prSet presAssocID="{3E04EC62-F2AB-489E-BB3C-DAB4C0B3754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BC4DF1D-5670-411A-AA69-63A25528A0FD}" type="presOf" srcId="{3E04EC62-F2AB-489E-BB3C-DAB4C0B37542}" destId="{5C0C04A6-DFE7-4F5D-BF54-3C6CD6610103}" srcOrd="1" destOrd="0" presId="urn:microsoft.com/office/officeart/2005/8/layout/list1"/>
    <dgm:cxn modelId="{8F2D3525-E490-4B8C-8A33-6B0BF79F8025}" type="presOf" srcId="{928002FC-9907-469F-A6F7-ED7A3B299344}" destId="{6E9B49B3-99B4-471D-9D93-9F75C29421D8}" srcOrd="0" destOrd="0" presId="urn:microsoft.com/office/officeart/2005/8/layout/list1"/>
    <dgm:cxn modelId="{D54CA32B-3046-4C35-AEC8-A1ECE680762F}" type="presOf" srcId="{8E208ADC-EA5B-4D46-A289-1919CB58FECA}" destId="{829468CD-72A3-4EC5-AEBD-AFCD64ED8657}" srcOrd="1" destOrd="0" presId="urn:microsoft.com/office/officeart/2005/8/layout/list1"/>
    <dgm:cxn modelId="{73496163-3D2E-446A-B8D7-E2CE42B23D55}" srcId="{F0879C63-9723-493F-B65B-B2C5941EED81}" destId="{928002FC-9907-469F-A6F7-ED7A3B299344}" srcOrd="2" destOrd="0" parTransId="{072ABB16-390E-412E-81E7-21929D54B200}" sibTransId="{21FA91DB-2612-498C-B650-8A910A07F52A}"/>
    <dgm:cxn modelId="{77D96747-E4B2-4969-9FD4-CD218F134682}" type="presOf" srcId="{EC0EB5E8-B738-467E-88CA-708F95143276}" destId="{BBD0E6F7-96EB-4278-A12C-D9AB96A27831}" srcOrd="1" destOrd="0" presId="urn:microsoft.com/office/officeart/2005/8/layout/list1"/>
    <dgm:cxn modelId="{7ED2F053-6A45-4977-909B-72A476A374E2}" srcId="{F0879C63-9723-493F-B65B-B2C5941EED81}" destId="{3E04EC62-F2AB-489E-BB3C-DAB4C0B37542}" srcOrd="3" destOrd="0" parTransId="{5F6E570F-F908-4C4B-B9D5-111AA706D906}" sibTransId="{FC380C43-D25E-4897-8A69-5C9A2B4C92F2}"/>
    <dgm:cxn modelId="{689FE37A-5E2E-4C7D-A571-66515139EACB}" type="presOf" srcId="{EC0EB5E8-B738-467E-88CA-708F95143276}" destId="{4D8B25D4-B16A-44B2-81A7-08AD3BE2ACB6}" srcOrd="0" destOrd="0" presId="urn:microsoft.com/office/officeart/2005/8/layout/list1"/>
    <dgm:cxn modelId="{7EBCBA9B-6807-4925-B4AA-8AECDD4634B1}" srcId="{F0879C63-9723-493F-B65B-B2C5941EED81}" destId="{EC0EB5E8-B738-467E-88CA-708F95143276}" srcOrd="0" destOrd="0" parTransId="{6ACF65E0-7D4D-4E97-9D92-E9612FF090FA}" sibTransId="{5C095E74-914B-474B-A477-E91532BED81C}"/>
    <dgm:cxn modelId="{34C39B9F-13D3-4E30-8C9E-0AE3BC32507F}" type="presOf" srcId="{3E04EC62-F2AB-489E-BB3C-DAB4C0B37542}" destId="{4231633E-B165-4FB9-82DD-AB742F97F94F}" srcOrd="0" destOrd="0" presId="urn:microsoft.com/office/officeart/2005/8/layout/list1"/>
    <dgm:cxn modelId="{1922E9CA-AA86-4952-91D1-251D22B9CDA8}" srcId="{F0879C63-9723-493F-B65B-B2C5941EED81}" destId="{8E208ADC-EA5B-4D46-A289-1919CB58FECA}" srcOrd="1" destOrd="0" parTransId="{68B6D7E4-F171-4EE1-A683-3D221E4E8AD2}" sibTransId="{977C3ECA-3410-41C2-AA63-68D4A93F92EB}"/>
    <dgm:cxn modelId="{1D33D6CD-CA9E-4392-A00F-0AFDBD8E7FB0}" type="presOf" srcId="{F0879C63-9723-493F-B65B-B2C5941EED81}" destId="{95446469-03DC-4701-8AF2-42D5F0A8C96B}" srcOrd="0" destOrd="0" presId="urn:microsoft.com/office/officeart/2005/8/layout/list1"/>
    <dgm:cxn modelId="{CAAE83EA-676D-4046-BD43-951DD89EBD22}" type="presOf" srcId="{928002FC-9907-469F-A6F7-ED7A3B299344}" destId="{01315D70-0F7E-4631-8D8D-C4D85E12F9B6}" srcOrd="1" destOrd="0" presId="urn:microsoft.com/office/officeart/2005/8/layout/list1"/>
    <dgm:cxn modelId="{B4905DF7-0EFD-403D-A302-BDF4E86C1DDF}" type="presOf" srcId="{8E208ADC-EA5B-4D46-A289-1919CB58FECA}" destId="{8C211805-7320-4A32-93D9-6F763E72EE70}" srcOrd="0" destOrd="0" presId="urn:microsoft.com/office/officeart/2005/8/layout/list1"/>
    <dgm:cxn modelId="{B35EB608-8A65-4C89-B2AD-A0DAD9D3C055}" type="presParOf" srcId="{95446469-03DC-4701-8AF2-42D5F0A8C96B}" destId="{E804EBBD-06F5-4F2F-BCBE-C983B22E1DAF}" srcOrd="0" destOrd="0" presId="urn:microsoft.com/office/officeart/2005/8/layout/list1"/>
    <dgm:cxn modelId="{37B8CCCE-841B-4787-B80B-FFC872EB6E82}" type="presParOf" srcId="{E804EBBD-06F5-4F2F-BCBE-C983B22E1DAF}" destId="{4D8B25D4-B16A-44B2-81A7-08AD3BE2ACB6}" srcOrd="0" destOrd="0" presId="urn:microsoft.com/office/officeart/2005/8/layout/list1"/>
    <dgm:cxn modelId="{C3DA32BD-E9B6-4222-AE30-D9072839D674}" type="presParOf" srcId="{E804EBBD-06F5-4F2F-BCBE-C983B22E1DAF}" destId="{BBD0E6F7-96EB-4278-A12C-D9AB96A27831}" srcOrd="1" destOrd="0" presId="urn:microsoft.com/office/officeart/2005/8/layout/list1"/>
    <dgm:cxn modelId="{69498DE0-1F55-41E5-A4F1-687A10939D9A}" type="presParOf" srcId="{95446469-03DC-4701-8AF2-42D5F0A8C96B}" destId="{7D0ED701-B033-49A2-A00A-0A3364B9EF0D}" srcOrd="1" destOrd="0" presId="urn:microsoft.com/office/officeart/2005/8/layout/list1"/>
    <dgm:cxn modelId="{AB24081A-2D71-451B-8326-8110802FA0AC}" type="presParOf" srcId="{95446469-03DC-4701-8AF2-42D5F0A8C96B}" destId="{B6917AD0-7A9D-4642-A9B8-6BEA26084288}" srcOrd="2" destOrd="0" presId="urn:microsoft.com/office/officeart/2005/8/layout/list1"/>
    <dgm:cxn modelId="{EB27B929-3F81-4280-A54B-06A270B66202}" type="presParOf" srcId="{95446469-03DC-4701-8AF2-42D5F0A8C96B}" destId="{3DB20B75-E3A8-43B9-9E68-BE9811DA762E}" srcOrd="3" destOrd="0" presId="urn:microsoft.com/office/officeart/2005/8/layout/list1"/>
    <dgm:cxn modelId="{7ECA04C8-619F-481B-816A-304BCAA78D4F}" type="presParOf" srcId="{95446469-03DC-4701-8AF2-42D5F0A8C96B}" destId="{CB94E73A-D6EA-4183-988C-5E051E6B696F}" srcOrd="4" destOrd="0" presId="urn:microsoft.com/office/officeart/2005/8/layout/list1"/>
    <dgm:cxn modelId="{19B21B21-C0C5-4D41-8CE3-BDCA68C58FC2}" type="presParOf" srcId="{CB94E73A-D6EA-4183-988C-5E051E6B696F}" destId="{8C211805-7320-4A32-93D9-6F763E72EE70}" srcOrd="0" destOrd="0" presId="urn:microsoft.com/office/officeart/2005/8/layout/list1"/>
    <dgm:cxn modelId="{228EC9EF-3BB5-4C03-90FA-6464995CF3F1}" type="presParOf" srcId="{CB94E73A-D6EA-4183-988C-5E051E6B696F}" destId="{829468CD-72A3-4EC5-AEBD-AFCD64ED8657}" srcOrd="1" destOrd="0" presId="urn:microsoft.com/office/officeart/2005/8/layout/list1"/>
    <dgm:cxn modelId="{07145B70-D06B-4054-A750-F4E82C6E70D7}" type="presParOf" srcId="{95446469-03DC-4701-8AF2-42D5F0A8C96B}" destId="{DAC4C3D8-364A-43FF-82D8-59EE124FC16B}" srcOrd="5" destOrd="0" presId="urn:microsoft.com/office/officeart/2005/8/layout/list1"/>
    <dgm:cxn modelId="{7AEECD8D-6B83-4651-A36E-1DA112FF0BC6}" type="presParOf" srcId="{95446469-03DC-4701-8AF2-42D5F0A8C96B}" destId="{5CCE541F-3387-476C-913F-BC4FDE0B7C8C}" srcOrd="6" destOrd="0" presId="urn:microsoft.com/office/officeart/2005/8/layout/list1"/>
    <dgm:cxn modelId="{C0D1029C-5D24-4533-8E18-8896415BA5FA}" type="presParOf" srcId="{95446469-03DC-4701-8AF2-42D5F0A8C96B}" destId="{CFE2D7C9-5B69-4F7A-8CBC-C1AEE0C76CEA}" srcOrd="7" destOrd="0" presId="urn:microsoft.com/office/officeart/2005/8/layout/list1"/>
    <dgm:cxn modelId="{EF337CD6-F083-43FE-8C22-4B8C80BEF796}" type="presParOf" srcId="{95446469-03DC-4701-8AF2-42D5F0A8C96B}" destId="{5DC052AC-E883-45A5-B6C4-BD227E002266}" srcOrd="8" destOrd="0" presId="urn:microsoft.com/office/officeart/2005/8/layout/list1"/>
    <dgm:cxn modelId="{297C39A3-D6B9-4512-B631-35C116ACB908}" type="presParOf" srcId="{5DC052AC-E883-45A5-B6C4-BD227E002266}" destId="{6E9B49B3-99B4-471D-9D93-9F75C29421D8}" srcOrd="0" destOrd="0" presId="urn:microsoft.com/office/officeart/2005/8/layout/list1"/>
    <dgm:cxn modelId="{E93D4D5D-6479-410C-A90E-A088BEB94CDE}" type="presParOf" srcId="{5DC052AC-E883-45A5-B6C4-BD227E002266}" destId="{01315D70-0F7E-4631-8D8D-C4D85E12F9B6}" srcOrd="1" destOrd="0" presId="urn:microsoft.com/office/officeart/2005/8/layout/list1"/>
    <dgm:cxn modelId="{77A4820B-FF32-4A00-80A2-DF2B884E0175}" type="presParOf" srcId="{95446469-03DC-4701-8AF2-42D5F0A8C96B}" destId="{E0C7BB98-F205-4322-993C-F089E30A85E3}" srcOrd="9" destOrd="0" presId="urn:microsoft.com/office/officeart/2005/8/layout/list1"/>
    <dgm:cxn modelId="{4D684365-C222-4EEC-8EA8-2AF560110AB1}" type="presParOf" srcId="{95446469-03DC-4701-8AF2-42D5F0A8C96B}" destId="{E3FCEFD6-C5AA-4EE5-B892-7AE114124316}" srcOrd="10" destOrd="0" presId="urn:microsoft.com/office/officeart/2005/8/layout/list1"/>
    <dgm:cxn modelId="{09C88818-0A31-4A55-A159-F6CDF6A23C91}" type="presParOf" srcId="{95446469-03DC-4701-8AF2-42D5F0A8C96B}" destId="{76DB3AE7-56B4-4CF2-B6DD-FA5859D6C29E}" srcOrd="11" destOrd="0" presId="urn:microsoft.com/office/officeart/2005/8/layout/list1"/>
    <dgm:cxn modelId="{CA3533F2-DD45-46D5-963B-2EAE1CBEE7A6}" type="presParOf" srcId="{95446469-03DC-4701-8AF2-42D5F0A8C96B}" destId="{46203566-42F5-4C22-9304-13D64E2E9770}" srcOrd="12" destOrd="0" presId="urn:microsoft.com/office/officeart/2005/8/layout/list1"/>
    <dgm:cxn modelId="{93B11314-DB85-4E12-AF81-4EF3C660882A}" type="presParOf" srcId="{46203566-42F5-4C22-9304-13D64E2E9770}" destId="{4231633E-B165-4FB9-82DD-AB742F97F94F}" srcOrd="0" destOrd="0" presId="urn:microsoft.com/office/officeart/2005/8/layout/list1"/>
    <dgm:cxn modelId="{8525DF86-C8E9-4D62-B54F-BBD15D99702D}" type="presParOf" srcId="{46203566-42F5-4C22-9304-13D64E2E9770}" destId="{5C0C04A6-DFE7-4F5D-BF54-3C6CD6610103}" srcOrd="1" destOrd="0" presId="urn:microsoft.com/office/officeart/2005/8/layout/list1"/>
    <dgm:cxn modelId="{F6A76B82-142C-4237-BB03-D4C7F1D4516A}" type="presParOf" srcId="{95446469-03DC-4701-8AF2-42D5F0A8C96B}" destId="{C0E38C1C-B433-4B28-995C-C7B3E1F34EF6}" srcOrd="13" destOrd="0" presId="urn:microsoft.com/office/officeart/2005/8/layout/list1"/>
    <dgm:cxn modelId="{E4F15936-EF25-4223-98CD-47B679B364A6}" type="presParOf" srcId="{95446469-03DC-4701-8AF2-42D5F0A8C96B}" destId="{FB8A31C6-73C5-4115-9BFF-AE57EBEE444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03C57-3652-4A60-ABE0-69C2C36798D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185807D-3FF1-4473-B5BA-1851B5375E3E}">
      <dgm:prSet/>
      <dgm:spPr/>
      <dgm:t>
        <a:bodyPr/>
        <a:lstStyle/>
        <a:p>
          <a:r>
            <a:rPr lang="en-US"/>
            <a:t>Husband has full confidence in her</a:t>
          </a:r>
        </a:p>
      </dgm:t>
    </dgm:pt>
    <dgm:pt modelId="{84F8A1C6-F055-44D4-AC84-C402445E8558}" type="parTrans" cxnId="{737743E6-9202-4817-9603-B57762EA396C}">
      <dgm:prSet/>
      <dgm:spPr/>
      <dgm:t>
        <a:bodyPr/>
        <a:lstStyle/>
        <a:p>
          <a:endParaRPr lang="en-US"/>
        </a:p>
      </dgm:t>
    </dgm:pt>
    <dgm:pt modelId="{A9D233E1-D20E-4BE9-95DE-75B75C6BF33C}" type="sibTrans" cxnId="{737743E6-9202-4817-9603-B57762EA396C}">
      <dgm:prSet/>
      <dgm:spPr/>
      <dgm:t>
        <a:bodyPr/>
        <a:lstStyle/>
        <a:p>
          <a:endParaRPr lang="en-US"/>
        </a:p>
      </dgm:t>
    </dgm:pt>
    <dgm:pt modelId="{617A853D-DB64-48F2-A694-AAEE622674CE}">
      <dgm:prSet/>
      <dgm:spPr/>
      <dgm:t>
        <a:bodyPr/>
        <a:lstStyle/>
        <a:p>
          <a:r>
            <a:rPr lang="en-US"/>
            <a:t>Children arise and call her blessed</a:t>
          </a:r>
        </a:p>
      </dgm:t>
    </dgm:pt>
    <dgm:pt modelId="{A141DFBC-671A-41AC-A7B4-90200530AFE8}" type="parTrans" cxnId="{A8CAD52F-599B-4F29-A195-C20F8DD66201}">
      <dgm:prSet/>
      <dgm:spPr/>
      <dgm:t>
        <a:bodyPr/>
        <a:lstStyle/>
        <a:p>
          <a:endParaRPr lang="en-US"/>
        </a:p>
      </dgm:t>
    </dgm:pt>
    <dgm:pt modelId="{177A316A-7D2E-4B1A-95CC-2DFC6F5700AF}" type="sibTrans" cxnId="{A8CAD52F-599B-4F29-A195-C20F8DD66201}">
      <dgm:prSet/>
      <dgm:spPr/>
      <dgm:t>
        <a:bodyPr/>
        <a:lstStyle/>
        <a:p>
          <a:endParaRPr lang="en-US"/>
        </a:p>
      </dgm:t>
    </dgm:pt>
    <dgm:pt modelId="{5BB48934-800F-4A17-A956-DE3AB2540F4B}">
      <dgm:prSet/>
      <dgm:spPr/>
      <dgm:t>
        <a:bodyPr/>
        <a:lstStyle/>
        <a:p>
          <a:r>
            <a:rPr lang="en-US"/>
            <a:t>Husband praises her</a:t>
          </a:r>
        </a:p>
      </dgm:t>
    </dgm:pt>
    <dgm:pt modelId="{55DA0DBA-1300-4C45-AAA8-9486160417B3}" type="parTrans" cxnId="{1DB08C43-61BA-4366-AEBF-5E711A1CF274}">
      <dgm:prSet/>
      <dgm:spPr/>
      <dgm:t>
        <a:bodyPr/>
        <a:lstStyle/>
        <a:p>
          <a:endParaRPr lang="en-US"/>
        </a:p>
      </dgm:t>
    </dgm:pt>
    <dgm:pt modelId="{C7229F93-303F-4DC7-9146-14DAC80EA019}" type="sibTrans" cxnId="{1DB08C43-61BA-4366-AEBF-5E711A1CF274}">
      <dgm:prSet/>
      <dgm:spPr/>
      <dgm:t>
        <a:bodyPr/>
        <a:lstStyle/>
        <a:p>
          <a:endParaRPr lang="en-US"/>
        </a:p>
      </dgm:t>
    </dgm:pt>
    <dgm:pt modelId="{428D12CD-A244-4D38-969F-AD576C391A13}">
      <dgm:prSet/>
      <dgm:spPr/>
      <dgm:t>
        <a:bodyPr/>
        <a:lstStyle/>
        <a:p>
          <a:r>
            <a:rPr lang="en-US"/>
            <a:t>Husband is respected at the city gates</a:t>
          </a:r>
        </a:p>
      </dgm:t>
    </dgm:pt>
    <dgm:pt modelId="{43CE4402-E38D-45DD-B623-63D9CA80FE28}" type="parTrans" cxnId="{C899E3C1-A790-4C3F-B8E7-44E5C3E6BB85}">
      <dgm:prSet/>
      <dgm:spPr/>
      <dgm:t>
        <a:bodyPr/>
        <a:lstStyle/>
        <a:p>
          <a:endParaRPr lang="en-US"/>
        </a:p>
      </dgm:t>
    </dgm:pt>
    <dgm:pt modelId="{DA2E1D47-E725-4003-BA24-9A5C05C9F889}" type="sibTrans" cxnId="{C899E3C1-A790-4C3F-B8E7-44E5C3E6BB85}">
      <dgm:prSet/>
      <dgm:spPr/>
      <dgm:t>
        <a:bodyPr/>
        <a:lstStyle/>
        <a:p>
          <a:endParaRPr lang="en-US"/>
        </a:p>
      </dgm:t>
    </dgm:pt>
    <dgm:pt modelId="{ED0BCBBE-079D-4F12-B16F-761983D874D0}" type="pres">
      <dgm:prSet presAssocID="{48603C57-3652-4A60-ABE0-69C2C36798DB}" presName="matrix" presStyleCnt="0">
        <dgm:presLayoutVars>
          <dgm:chMax val="1"/>
          <dgm:dir/>
          <dgm:resizeHandles val="exact"/>
        </dgm:presLayoutVars>
      </dgm:prSet>
      <dgm:spPr/>
    </dgm:pt>
    <dgm:pt modelId="{4AC8CC01-5333-4425-9FF2-FFA32277896D}" type="pres">
      <dgm:prSet presAssocID="{48603C57-3652-4A60-ABE0-69C2C36798DB}" presName="diamond" presStyleLbl="bgShp" presStyleIdx="0" presStyleCnt="1"/>
      <dgm:spPr/>
    </dgm:pt>
    <dgm:pt modelId="{E887EB8C-191E-44E8-A236-94FD8D29F1D8}" type="pres">
      <dgm:prSet presAssocID="{48603C57-3652-4A60-ABE0-69C2C36798D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A84211-C777-438C-8312-FC8BDEDAE9E5}" type="pres">
      <dgm:prSet presAssocID="{48603C57-3652-4A60-ABE0-69C2C36798D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89238A-894A-4629-8D70-3A51F65139C4}" type="pres">
      <dgm:prSet presAssocID="{48603C57-3652-4A60-ABE0-69C2C36798D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E34CAA8-93D6-4DC6-998F-14D76F3A1129}" type="pres">
      <dgm:prSet presAssocID="{48603C57-3652-4A60-ABE0-69C2C36798D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BF5DE24-30E0-4B7F-A840-30B607DB64C1}" type="presOf" srcId="{48603C57-3652-4A60-ABE0-69C2C36798DB}" destId="{ED0BCBBE-079D-4F12-B16F-761983D874D0}" srcOrd="0" destOrd="0" presId="urn:microsoft.com/office/officeart/2005/8/layout/matrix3"/>
    <dgm:cxn modelId="{A8CAD52F-599B-4F29-A195-C20F8DD66201}" srcId="{48603C57-3652-4A60-ABE0-69C2C36798DB}" destId="{617A853D-DB64-48F2-A694-AAEE622674CE}" srcOrd="1" destOrd="0" parTransId="{A141DFBC-671A-41AC-A7B4-90200530AFE8}" sibTransId="{177A316A-7D2E-4B1A-95CC-2DFC6F5700AF}"/>
    <dgm:cxn modelId="{1DB08C43-61BA-4366-AEBF-5E711A1CF274}" srcId="{48603C57-3652-4A60-ABE0-69C2C36798DB}" destId="{5BB48934-800F-4A17-A956-DE3AB2540F4B}" srcOrd="2" destOrd="0" parTransId="{55DA0DBA-1300-4C45-AAA8-9486160417B3}" sibTransId="{C7229F93-303F-4DC7-9146-14DAC80EA019}"/>
    <dgm:cxn modelId="{A690FC48-D3D2-4CBF-9EAB-A043DCF02CE4}" type="presOf" srcId="{617A853D-DB64-48F2-A694-AAEE622674CE}" destId="{A3A84211-C777-438C-8312-FC8BDEDAE9E5}" srcOrd="0" destOrd="0" presId="urn:microsoft.com/office/officeart/2005/8/layout/matrix3"/>
    <dgm:cxn modelId="{83A0E7A6-E2DB-48CA-B894-6E02385CB488}" type="presOf" srcId="{4185807D-3FF1-4473-B5BA-1851B5375E3E}" destId="{E887EB8C-191E-44E8-A236-94FD8D29F1D8}" srcOrd="0" destOrd="0" presId="urn:microsoft.com/office/officeart/2005/8/layout/matrix3"/>
    <dgm:cxn modelId="{C899E3C1-A790-4C3F-B8E7-44E5C3E6BB85}" srcId="{48603C57-3652-4A60-ABE0-69C2C36798DB}" destId="{428D12CD-A244-4D38-969F-AD576C391A13}" srcOrd="3" destOrd="0" parTransId="{43CE4402-E38D-45DD-B623-63D9CA80FE28}" sibTransId="{DA2E1D47-E725-4003-BA24-9A5C05C9F889}"/>
    <dgm:cxn modelId="{737743E6-9202-4817-9603-B57762EA396C}" srcId="{48603C57-3652-4A60-ABE0-69C2C36798DB}" destId="{4185807D-3FF1-4473-B5BA-1851B5375E3E}" srcOrd="0" destOrd="0" parTransId="{84F8A1C6-F055-44D4-AC84-C402445E8558}" sibTransId="{A9D233E1-D20E-4BE9-95DE-75B75C6BF33C}"/>
    <dgm:cxn modelId="{A91484E8-CE79-4D76-9C9D-43D4B41F3227}" type="presOf" srcId="{5BB48934-800F-4A17-A956-DE3AB2540F4B}" destId="{0689238A-894A-4629-8D70-3A51F65139C4}" srcOrd="0" destOrd="0" presId="urn:microsoft.com/office/officeart/2005/8/layout/matrix3"/>
    <dgm:cxn modelId="{269CA7F8-37EA-4FDB-A254-525A6BED529A}" type="presOf" srcId="{428D12CD-A244-4D38-969F-AD576C391A13}" destId="{8E34CAA8-93D6-4DC6-998F-14D76F3A1129}" srcOrd="0" destOrd="0" presId="urn:microsoft.com/office/officeart/2005/8/layout/matrix3"/>
    <dgm:cxn modelId="{F2AC9784-5549-4F37-8487-95C7D7FD08E6}" type="presParOf" srcId="{ED0BCBBE-079D-4F12-B16F-761983D874D0}" destId="{4AC8CC01-5333-4425-9FF2-FFA32277896D}" srcOrd="0" destOrd="0" presId="urn:microsoft.com/office/officeart/2005/8/layout/matrix3"/>
    <dgm:cxn modelId="{A387DA8E-7CF0-4189-B3A1-1B7D2241FDE0}" type="presParOf" srcId="{ED0BCBBE-079D-4F12-B16F-761983D874D0}" destId="{E887EB8C-191E-44E8-A236-94FD8D29F1D8}" srcOrd="1" destOrd="0" presId="urn:microsoft.com/office/officeart/2005/8/layout/matrix3"/>
    <dgm:cxn modelId="{FC8ED9F8-FEF6-484E-9F76-CC4F02EF2E52}" type="presParOf" srcId="{ED0BCBBE-079D-4F12-B16F-761983D874D0}" destId="{A3A84211-C777-438C-8312-FC8BDEDAE9E5}" srcOrd="2" destOrd="0" presId="urn:microsoft.com/office/officeart/2005/8/layout/matrix3"/>
    <dgm:cxn modelId="{48FED03E-A566-44AC-87DB-E22D38185421}" type="presParOf" srcId="{ED0BCBBE-079D-4F12-B16F-761983D874D0}" destId="{0689238A-894A-4629-8D70-3A51F65139C4}" srcOrd="3" destOrd="0" presId="urn:microsoft.com/office/officeart/2005/8/layout/matrix3"/>
    <dgm:cxn modelId="{A85DBF5A-9F68-4743-9189-32277B98CE86}" type="presParOf" srcId="{ED0BCBBE-079D-4F12-B16F-761983D874D0}" destId="{8E34CAA8-93D6-4DC6-998F-14D76F3A112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C41063-38AD-4EDC-B617-CF685199D923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6D3CD-F1E9-42BB-87A4-F28DF8CD0B8A}">
      <dgm:prSet custT="1"/>
      <dgm:spPr/>
      <dgm:t>
        <a:bodyPr/>
        <a:lstStyle/>
        <a:p>
          <a:r>
            <a:rPr lang="en-US" sz="1600" dirty="0"/>
            <a:t>Surrender to submit to God</a:t>
          </a:r>
        </a:p>
      </dgm:t>
    </dgm:pt>
    <dgm:pt modelId="{C0B52ADE-977A-40E2-B50C-CD70D97AE2DC}" type="parTrans" cxnId="{724EA70F-7037-4BE6-AF1C-537FB8919709}">
      <dgm:prSet/>
      <dgm:spPr/>
      <dgm:t>
        <a:bodyPr/>
        <a:lstStyle/>
        <a:p>
          <a:endParaRPr lang="en-US"/>
        </a:p>
      </dgm:t>
    </dgm:pt>
    <dgm:pt modelId="{0CF13C6E-30FD-4B3D-98DC-CDF5D3816104}" type="sibTrans" cxnId="{724EA70F-7037-4BE6-AF1C-537FB891970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A40974A-45A6-4E5A-8072-1003392E9A1C}">
      <dgm:prSet custT="1"/>
      <dgm:spPr/>
      <dgm:t>
        <a:bodyPr/>
        <a:lstStyle/>
        <a:p>
          <a:r>
            <a:rPr lang="en-US" sz="1800" dirty="0"/>
            <a:t>Lose your life to the Lord</a:t>
          </a:r>
        </a:p>
      </dgm:t>
    </dgm:pt>
    <dgm:pt modelId="{8506D398-E621-491C-B822-849A41BFDB73}" type="parTrans" cxnId="{14B0782F-FF8A-4D28-BC86-AA7991797AC5}">
      <dgm:prSet/>
      <dgm:spPr/>
      <dgm:t>
        <a:bodyPr/>
        <a:lstStyle/>
        <a:p>
          <a:endParaRPr lang="en-US"/>
        </a:p>
      </dgm:t>
    </dgm:pt>
    <dgm:pt modelId="{831ABCE2-38E9-4FFE-967D-A73B8D47D8F7}" type="sibTrans" cxnId="{14B0782F-FF8A-4D28-BC86-AA7991797AC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314825C-69DB-4813-96FF-81BCBD37FEF3}">
      <dgm:prSet custT="1"/>
      <dgm:spPr/>
      <dgm:t>
        <a:bodyPr/>
        <a:lstStyle/>
        <a:p>
          <a:r>
            <a:rPr lang="en-US" sz="1800" dirty="0"/>
            <a:t>Lose your will for Gods’ (Not my will but your will be done)</a:t>
          </a:r>
        </a:p>
      </dgm:t>
    </dgm:pt>
    <dgm:pt modelId="{08AC31A1-F66A-4235-8356-BFC9BC44C364}" type="parTrans" cxnId="{9F36C0E0-A177-44D3-A496-DE5AA15DAA6E}">
      <dgm:prSet/>
      <dgm:spPr/>
      <dgm:t>
        <a:bodyPr/>
        <a:lstStyle/>
        <a:p>
          <a:endParaRPr lang="en-US"/>
        </a:p>
      </dgm:t>
    </dgm:pt>
    <dgm:pt modelId="{C52C8A81-A465-4C31-8B1F-5E1CF8DEE2D4}" type="sibTrans" cxnId="{9F36C0E0-A177-44D3-A496-DE5AA15DAA6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8C61A78-7541-4949-BB74-887B77218A91}">
      <dgm:prSet custT="1"/>
      <dgm:spPr/>
      <dgm:t>
        <a:bodyPr/>
        <a:lstStyle/>
        <a:p>
          <a:r>
            <a:rPr lang="en-US" sz="1800" dirty="0"/>
            <a:t>Sit with God daily for intimacy, spiritual growth and development, healing, plan and steps for life</a:t>
          </a:r>
        </a:p>
      </dgm:t>
    </dgm:pt>
    <dgm:pt modelId="{4FFD470B-A868-45B0-8B87-3B5A0C1581B6}" type="parTrans" cxnId="{F797F96F-B5C7-4E81-9A52-9DDC67D71C8B}">
      <dgm:prSet/>
      <dgm:spPr/>
      <dgm:t>
        <a:bodyPr/>
        <a:lstStyle/>
        <a:p>
          <a:endParaRPr lang="en-US"/>
        </a:p>
      </dgm:t>
    </dgm:pt>
    <dgm:pt modelId="{6EF97CF9-F271-490D-AAE1-9B3433AEC21B}" type="sibTrans" cxnId="{F797F96F-B5C7-4E81-9A52-9DDC67D71C8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232CFCC-81E5-432E-A9B3-2C87371BECCF}" type="pres">
      <dgm:prSet presAssocID="{97C41063-38AD-4EDC-B617-CF685199D923}" presName="linearFlow" presStyleCnt="0">
        <dgm:presLayoutVars>
          <dgm:dir/>
          <dgm:animLvl val="lvl"/>
          <dgm:resizeHandles val="exact"/>
        </dgm:presLayoutVars>
      </dgm:prSet>
      <dgm:spPr/>
    </dgm:pt>
    <dgm:pt modelId="{46130983-0865-4A52-9B9A-4DCCB3FC08AD}" type="pres">
      <dgm:prSet presAssocID="{1E36D3CD-F1E9-42BB-87A4-F28DF8CD0B8A}" presName="compositeNode" presStyleCnt="0"/>
      <dgm:spPr/>
    </dgm:pt>
    <dgm:pt modelId="{F40063AD-CBBE-4587-8BBD-9C8C3718A9BD}" type="pres">
      <dgm:prSet presAssocID="{1E36D3CD-F1E9-42BB-87A4-F28DF8CD0B8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D1685B2-C6D9-417D-BEF1-B002AE51B288}" type="pres">
      <dgm:prSet presAssocID="{1E36D3CD-F1E9-42BB-87A4-F28DF8CD0B8A}" presName="parSh" presStyleCnt="0"/>
      <dgm:spPr/>
    </dgm:pt>
    <dgm:pt modelId="{AE43A3A4-8355-4BC9-AEA2-8AD18C668E15}" type="pres">
      <dgm:prSet presAssocID="{1E36D3CD-F1E9-42BB-87A4-F28DF8CD0B8A}" presName="lineNode" presStyleLbl="alignAccFollowNode1" presStyleIdx="0" presStyleCnt="12"/>
      <dgm:spPr/>
    </dgm:pt>
    <dgm:pt modelId="{7C50E8ED-ECB1-47F4-9D5B-FA0BE3B4258A}" type="pres">
      <dgm:prSet presAssocID="{1E36D3CD-F1E9-42BB-87A4-F28DF8CD0B8A}" presName="lineArrowNode" presStyleLbl="alignAccFollowNode1" presStyleIdx="1" presStyleCnt="12"/>
      <dgm:spPr/>
    </dgm:pt>
    <dgm:pt modelId="{3D422275-463A-438C-BF2C-BA0ACAFB083B}" type="pres">
      <dgm:prSet presAssocID="{0CF13C6E-30FD-4B3D-98DC-CDF5D3816104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54E4927D-FC55-4B2F-94E5-6D955F4B8933}" type="pres">
      <dgm:prSet presAssocID="{0CF13C6E-30FD-4B3D-98DC-CDF5D3816104}" presName="spacerBetweenCircleAndCallout" presStyleCnt="0">
        <dgm:presLayoutVars/>
      </dgm:prSet>
      <dgm:spPr/>
    </dgm:pt>
    <dgm:pt modelId="{C79E06A6-67AB-42C9-B47C-979DBDEDF6E5}" type="pres">
      <dgm:prSet presAssocID="{1E36D3CD-F1E9-42BB-87A4-F28DF8CD0B8A}" presName="nodeText" presStyleLbl="alignAccFollowNode1" presStyleIdx="2" presStyleCnt="12">
        <dgm:presLayoutVars>
          <dgm:bulletEnabled val="1"/>
        </dgm:presLayoutVars>
      </dgm:prSet>
      <dgm:spPr/>
    </dgm:pt>
    <dgm:pt modelId="{F4A1B011-731B-42AA-81B0-405B73458EC3}" type="pres">
      <dgm:prSet presAssocID="{0CF13C6E-30FD-4B3D-98DC-CDF5D3816104}" presName="sibTransComposite" presStyleCnt="0"/>
      <dgm:spPr/>
    </dgm:pt>
    <dgm:pt modelId="{D08A71FA-4068-4C5E-9C17-859DCAF3F479}" type="pres">
      <dgm:prSet presAssocID="{2A40974A-45A6-4E5A-8072-1003392E9A1C}" presName="compositeNode" presStyleCnt="0"/>
      <dgm:spPr/>
    </dgm:pt>
    <dgm:pt modelId="{DD08AA6B-1D9A-4105-815C-1829C1AA27E5}" type="pres">
      <dgm:prSet presAssocID="{2A40974A-45A6-4E5A-8072-1003392E9A1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5C91F23-A831-4EE3-AAF8-2F9D0C7A26EE}" type="pres">
      <dgm:prSet presAssocID="{2A40974A-45A6-4E5A-8072-1003392E9A1C}" presName="parSh" presStyleCnt="0"/>
      <dgm:spPr/>
    </dgm:pt>
    <dgm:pt modelId="{AA0E55FB-BA75-4DB5-B85C-23A5E624A2AF}" type="pres">
      <dgm:prSet presAssocID="{2A40974A-45A6-4E5A-8072-1003392E9A1C}" presName="lineNode" presStyleLbl="alignAccFollowNode1" presStyleIdx="3" presStyleCnt="12"/>
      <dgm:spPr/>
    </dgm:pt>
    <dgm:pt modelId="{FC7C5EED-8452-4329-AF5B-1230571992F2}" type="pres">
      <dgm:prSet presAssocID="{2A40974A-45A6-4E5A-8072-1003392E9A1C}" presName="lineArrowNode" presStyleLbl="alignAccFollowNode1" presStyleIdx="4" presStyleCnt="12"/>
      <dgm:spPr/>
    </dgm:pt>
    <dgm:pt modelId="{20114D91-9096-4951-8C4A-2C8E497678A7}" type="pres">
      <dgm:prSet presAssocID="{831ABCE2-38E9-4FFE-967D-A73B8D47D8F7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AC5A2835-59CF-47E4-9F10-133029DEEB45}" type="pres">
      <dgm:prSet presAssocID="{831ABCE2-38E9-4FFE-967D-A73B8D47D8F7}" presName="spacerBetweenCircleAndCallout" presStyleCnt="0">
        <dgm:presLayoutVars/>
      </dgm:prSet>
      <dgm:spPr/>
    </dgm:pt>
    <dgm:pt modelId="{3B316155-BDC7-4ABE-B605-1F51FBF59EA3}" type="pres">
      <dgm:prSet presAssocID="{2A40974A-45A6-4E5A-8072-1003392E9A1C}" presName="nodeText" presStyleLbl="alignAccFollowNode1" presStyleIdx="5" presStyleCnt="12">
        <dgm:presLayoutVars>
          <dgm:bulletEnabled val="1"/>
        </dgm:presLayoutVars>
      </dgm:prSet>
      <dgm:spPr/>
    </dgm:pt>
    <dgm:pt modelId="{21C11F0B-AEF3-429D-8BA3-7447CE544D5D}" type="pres">
      <dgm:prSet presAssocID="{831ABCE2-38E9-4FFE-967D-A73B8D47D8F7}" presName="sibTransComposite" presStyleCnt="0"/>
      <dgm:spPr/>
    </dgm:pt>
    <dgm:pt modelId="{4423EFCD-3FED-4E02-A24F-A7170B8447D5}" type="pres">
      <dgm:prSet presAssocID="{E314825C-69DB-4813-96FF-81BCBD37FEF3}" presName="compositeNode" presStyleCnt="0"/>
      <dgm:spPr/>
    </dgm:pt>
    <dgm:pt modelId="{0CAC7C71-6FD7-4070-8AC0-C15217EA7DB4}" type="pres">
      <dgm:prSet presAssocID="{E314825C-69DB-4813-96FF-81BCBD37FEF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8DD2CBC-C755-4D3A-A8FE-2F591C591FAF}" type="pres">
      <dgm:prSet presAssocID="{E314825C-69DB-4813-96FF-81BCBD37FEF3}" presName="parSh" presStyleCnt="0"/>
      <dgm:spPr/>
    </dgm:pt>
    <dgm:pt modelId="{F006D952-9192-4B37-B58C-2C283A9B0037}" type="pres">
      <dgm:prSet presAssocID="{E314825C-69DB-4813-96FF-81BCBD37FEF3}" presName="lineNode" presStyleLbl="alignAccFollowNode1" presStyleIdx="6" presStyleCnt="12"/>
      <dgm:spPr/>
    </dgm:pt>
    <dgm:pt modelId="{B4699EBE-197F-4028-A8AB-2410254B7CE7}" type="pres">
      <dgm:prSet presAssocID="{E314825C-69DB-4813-96FF-81BCBD37FEF3}" presName="lineArrowNode" presStyleLbl="alignAccFollowNode1" presStyleIdx="7" presStyleCnt="12"/>
      <dgm:spPr/>
    </dgm:pt>
    <dgm:pt modelId="{9ECA2645-6EE7-4D81-B527-EF62F6ABEDBF}" type="pres">
      <dgm:prSet presAssocID="{C52C8A81-A465-4C31-8B1F-5E1CF8DEE2D4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0654A28A-DC89-4537-BCDE-F908C66B3A12}" type="pres">
      <dgm:prSet presAssocID="{C52C8A81-A465-4C31-8B1F-5E1CF8DEE2D4}" presName="spacerBetweenCircleAndCallout" presStyleCnt="0">
        <dgm:presLayoutVars/>
      </dgm:prSet>
      <dgm:spPr/>
    </dgm:pt>
    <dgm:pt modelId="{7CA9712F-63DF-4B17-AA35-5CCD3B09CD5B}" type="pres">
      <dgm:prSet presAssocID="{E314825C-69DB-4813-96FF-81BCBD37FEF3}" presName="nodeText" presStyleLbl="alignAccFollowNode1" presStyleIdx="8" presStyleCnt="12">
        <dgm:presLayoutVars>
          <dgm:bulletEnabled val="1"/>
        </dgm:presLayoutVars>
      </dgm:prSet>
      <dgm:spPr/>
    </dgm:pt>
    <dgm:pt modelId="{297E7357-2106-487F-84BB-F9737E537367}" type="pres">
      <dgm:prSet presAssocID="{C52C8A81-A465-4C31-8B1F-5E1CF8DEE2D4}" presName="sibTransComposite" presStyleCnt="0"/>
      <dgm:spPr/>
    </dgm:pt>
    <dgm:pt modelId="{3E15941D-6320-4A0E-AC09-58698ACFC679}" type="pres">
      <dgm:prSet presAssocID="{78C61A78-7541-4949-BB74-887B77218A91}" presName="compositeNode" presStyleCnt="0"/>
      <dgm:spPr/>
    </dgm:pt>
    <dgm:pt modelId="{7EAED570-731D-4314-A8DD-38CB55B4B253}" type="pres">
      <dgm:prSet presAssocID="{78C61A78-7541-4949-BB74-887B77218A9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8F97685-76B5-4FF9-BB76-64E5CC0FCB40}" type="pres">
      <dgm:prSet presAssocID="{78C61A78-7541-4949-BB74-887B77218A91}" presName="parSh" presStyleCnt="0"/>
      <dgm:spPr/>
    </dgm:pt>
    <dgm:pt modelId="{3D73BFD9-B6F8-41AB-B638-1AC3BB0DDB66}" type="pres">
      <dgm:prSet presAssocID="{78C61A78-7541-4949-BB74-887B77218A91}" presName="lineNode" presStyleLbl="alignAccFollowNode1" presStyleIdx="9" presStyleCnt="12"/>
      <dgm:spPr/>
    </dgm:pt>
    <dgm:pt modelId="{3DDDA234-0CB7-4871-AFAD-3E21B3E20563}" type="pres">
      <dgm:prSet presAssocID="{78C61A78-7541-4949-BB74-887B77218A91}" presName="lineArrowNode" presStyleLbl="alignAccFollowNode1" presStyleIdx="10" presStyleCnt="12"/>
      <dgm:spPr/>
    </dgm:pt>
    <dgm:pt modelId="{78B78B6A-BF03-4D23-BBF2-E9AE83FD7E18}" type="pres">
      <dgm:prSet presAssocID="{6EF97CF9-F271-490D-AAE1-9B3433AEC21B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15F6FACA-E245-4D19-A38E-926926BF03C5}" type="pres">
      <dgm:prSet presAssocID="{6EF97CF9-F271-490D-AAE1-9B3433AEC21B}" presName="spacerBetweenCircleAndCallout" presStyleCnt="0">
        <dgm:presLayoutVars/>
      </dgm:prSet>
      <dgm:spPr/>
    </dgm:pt>
    <dgm:pt modelId="{A20BB4F7-1BAE-4CC9-9484-74F476C931BF}" type="pres">
      <dgm:prSet presAssocID="{78C61A78-7541-4949-BB74-887B77218A91}" presName="nodeText" presStyleLbl="alignAccFollowNode1" presStyleIdx="11" presStyleCnt="12" custScaleX="134257" custScaleY="100000" custLinFactNeighborX="-4591" custLinFactNeighborY="-816">
        <dgm:presLayoutVars>
          <dgm:bulletEnabled val="1"/>
        </dgm:presLayoutVars>
      </dgm:prSet>
      <dgm:spPr/>
    </dgm:pt>
  </dgm:ptLst>
  <dgm:cxnLst>
    <dgm:cxn modelId="{9CA0AF0B-0D1E-42FA-BF31-ACCDEFDDF35E}" type="presOf" srcId="{97C41063-38AD-4EDC-B617-CF685199D923}" destId="{9232CFCC-81E5-432E-A9B3-2C87371BECCF}" srcOrd="0" destOrd="0" presId="urn:microsoft.com/office/officeart/2016/7/layout/LinearArrowProcessNumbered"/>
    <dgm:cxn modelId="{724EA70F-7037-4BE6-AF1C-537FB8919709}" srcId="{97C41063-38AD-4EDC-B617-CF685199D923}" destId="{1E36D3CD-F1E9-42BB-87A4-F28DF8CD0B8A}" srcOrd="0" destOrd="0" parTransId="{C0B52ADE-977A-40E2-B50C-CD70D97AE2DC}" sibTransId="{0CF13C6E-30FD-4B3D-98DC-CDF5D3816104}"/>
    <dgm:cxn modelId="{2D6DF421-C54B-4FD9-982B-BCDE2009F036}" type="presOf" srcId="{E314825C-69DB-4813-96FF-81BCBD37FEF3}" destId="{7CA9712F-63DF-4B17-AA35-5CCD3B09CD5B}" srcOrd="0" destOrd="0" presId="urn:microsoft.com/office/officeart/2016/7/layout/LinearArrowProcessNumbered"/>
    <dgm:cxn modelId="{14B0782F-FF8A-4D28-BC86-AA7991797AC5}" srcId="{97C41063-38AD-4EDC-B617-CF685199D923}" destId="{2A40974A-45A6-4E5A-8072-1003392E9A1C}" srcOrd="1" destOrd="0" parTransId="{8506D398-E621-491C-B822-849A41BFDB73}" sibTransId="{831ABCE2-38E9-4FFE-967D-A73B8D47D8F7}"/>
    <dgm:cxn modelId="{0F9D1935-653F-450D-BFD0-F8DB35DDC6D5}" type="presOf" srcId="{C52C8A81-A465-4C31-8B1F-5E1CF8DEE2D4}" destId="{9ECA2645-6EE7-4D81-B527-EF62F6ABEDBF}" srcOrd="0" destOrd="0" presId="urn:microsoft.com/office/officeart/2016/7/layout/LinearArrowProcessNumbered"/>
    <dgm:cxn modelId="{EC97B06C-827D-406B-8A33-E8FC0667401B}" type="presOf" srcId="{78C61A78-7541-4949-BB74-887B77218A91}" destId="{A20BB4F7-1BAE-4CC9-9484-74F476C931BF}" srcOrd="0" destOrd="0" presId="urn:microsoft.com/office/officeart/2016/7/layout/LinearArrowProcessNumbered"/>
    <dgm:cxn modelId="{F797F96F-B5C7-4E81-9A52-9DDC67D71C8B}" srcId="{97C41063-38AD-4EDC-B617-CF685199D923}" destId="{78C61A78-7541-4949-BB74-887B77218A91}" srcOrd="3" destOrd="0" parTransId="{4FFD470B-A868-45B0-8B87-3B5A0C1581B6}" sibTransId="{6EF97CF9-F271-490D-AAE1-9B3433AEC21B}"/>
    <dgm:cxn modelId="{8DA93A8E-CA28-41CE-AD62-B7CC008F70A9}" type="presOf" srcId="{831ABCE2-38E9-4FFE-967D-A73B8D47D8F7}" destId="{20114D91-9096-4951-8C4A-2C8E497678A7}" srcOrd="0" destOrd="0" presId="urn:microsoft.com/office/officeart/2016/7/layout/LinearArrowProcessNumbered"/>
    <dgm:cxn modelId="{421E949D-6CB6-418C-A109-990467023B06}" type="presOf" srcId="{1E36D3CD-F1E9-42BB-87A4-F28DF8CD0B8A}" destId="{C79E06A6-67AB-42C9-B47C-979DBDEDF6E5}" srcOrd="0" destOrd="0" presId="urn:microsoft.com/office/officeart/2016/7/layout/LinearArrowProcessNumbered"/>
    <dgm:cxn modelId="{458F23B5-5AAD-445C-B241-6C5571164398}" type="presOf" srcId="{0CF13C6E-30FD-4B3D-98DC-CDF5D3816104}" destId="{3D422275-463A-438C-BF2C-BA0ACAFB083B}" srcOrd="0" destOrd="0" presId="urn:microsoft.com/office/officeart/2016/7/layout/LinearArrowProcessNumbered"/>
    <dgm:cxn modelId="{FC4E57CC-3174-4920-933A-6605D459696A}" type="presOf" srcId="{6EF97CF9-F271-490D-AAE1-9B3433AEC21B}" destId="{78B78B6A-BF03-4D23-BBF2-E9AE83FD7E18}" srcOrd="0" destOrd="0" presId="urn:microsoft.com/office/officeart/2016/7/layout/LinearArrowProcessNumbered"/>
    <dgm:cxn modelId="{8AE570D9-46C2-4043-8822-EA0CFBA21EBB}" type="presOf" srcId="{2A40974A-45A6-4E5A-8072-1003392E9A1C}" destId="{3B316155-BDC7-4ABE-B605-1F51FBF59EA3}" srcOrd="0" destOrd="0" presId="urn:microsoft.com/office/officeart/2016/7/layout/LinearArrowProcessNumbered"/>
    <dgm:cxn modelId="{9F36C0E0-A177-44D3-A496-DE5AA15DAA6E}" srcId="{97C41063-38AD-4EDC-B617-CF685199D923}" destId="{E314825C-69DB-4813-96FF-81BCBD37FEF3}" srcOrd="2" destOrd="0" parTransId="{08AC31A1-F66A-4235-8356-BFC9BC44C364}" sibTransId="{C52C8A81-A465-4C31-8B1F-5E1CF8DEE2D4}"/>
    <dgm:cxn modelId="{801933F9-096E-4E20-ACBC-D4EE776219E1}" type="presParOf" srcId="{9232CFCC-81E5-432E-A9B3-2C87371BECCF}" destId="{46130983-0865-4A52-9B9A-4DCCB3FC08AD}" srcOrd="0" destOrd="0" presId="urn:microsoft.com/office/officeart/2016/7/layout/LinearArrowProcessNumbered"/>
    <dgm:cxn modelId="{F86CDDBE-BAAE-4BA0-BFBC-C611C6F07C6E}" type="presParOf" srcId="{46130983-0865-4A52-9B9A-4DCCB3FC08AD}" destId="{F40063AD-CBBE-4587-8BBD-9C8C3718A9BD}" srcOrd="0" destOrd="0" presId="urn:microsoft.com/office/officeart/2016/7/layout/LinearArrowProcessNumbered"/>
    <dgm:cxn modelId="{CC93D192-6A7B-4AED-937F-C3973BD0AEA0}" type="presParOf" srcId="{46130983-0865-4A52-9B9A-4DCCB3FC08AD}" destId="{AD1685B2-C6D9-417D-BEF1-B002AE51B288}" srcOrd="1" destOrd="0" presId="urn:microsoft.com/office/officeart/2016/7/layout/LinearArrowProcessNumbered"/>
    <dgm:cxn modelId="{87D397E7-A963-4FE0-A842-E083186B19F7}" type="presParOf" srcId="{AD1685B2-C6D9-417D-BEF1-B002AE51B288}" destId="{AE43A3A4-8355-4BC9-AEA2-8AD18C668E15}" srcOrd="0" destOrd="0" presId="urn:microsoft.com/office/officeart/2016/7/layout/LinearArrowProcessNumbered"/>
    <dgm:cxn modelId="{61B8DEF2-694A-46BB-858C-A9D2EF5A8E64}" type="presParOf" srcId="{AD1685B2-C6D9-417D-BEF1-B002AE51B288}" destId="{7C50E8ED-ECB1-47F4-9D5B-FA0BE3B4258A}" srcOrd="1" destOrd="0" presId="urn:microsoft.com/office/officeart/2016/7/layout/LinearArrowProcessNumbered"/>
    <dgm:cxn modelId="{81BCD976-1140-4364-A0C3-3CF53885C6C0}" type="presParOf" srcId="{AD1685B2-C6D9-417D-BEF1-B002AE51B288}" destId="{3D422275-463A-438C-BF2C-BA0ACAFB083B}" srcOrd="2" destOrd="0" presId="urn:microsoft.com/office/officeart/2016/7/layout/LinearArrowProcessNumbered"/>
    <dgm:cxn modelId="{7B49879A-FD26-486F-8955-EB8C80E29B5B}" type="presParOf" srcId="{AD1685B2-C6D9-417D-BEF1-B002AE51B288}" destId="{54E4927D-FC55-4B2F-94E5-6D955F4B8933}" srcOrd="3" destOrd="0" presId="urn:microsoft.com/office/officeart/2016/7/layout/LinearArrowProcessNumbered"/>
    <dgm:cxn modelId="{D32C18B1-5680-4225-8728-E588B76EACB2}" type="presParOf" srcId="{46130983-0865-4A52-9B9A-4DCCB3FC08AD}" destId="{C79E06A6-67AB-42C9-B47C-979DBDEDF6E5}" srcOrd="2" destOrd="0" presId="urn:microsoft.com/office/officeart/2016/7/layout/LinearArrowProcessNumbered"/>
    <dgm:cxn modelId="{9569FFDE-3BAA-4B8A-A482-846E4D81809A}" type="presParOf" srcId="{9232CFCC-81E5-432E-A9B3-2C87371BECCF}" destId="{F4A1B011-731B-42AA-81B0-405B73458EC3}" srcOrd="1" destOrd="0" presId="urn:microsoft.com/office/officeart/2016/7/layout/LinearArrowProcessNumbered"/>
    <dgm:cxn modelId="{BC6CDBF0-3280-4228-8907-C720822774D4}" type="presParOf" srcId="{9232CFCC-81E5-432E-A9B3-2C87371BECCF}" destId="{D08A71FA-4068-4C5E-9C17-859DCAF3F479}" srcOrd="2" destOrd="0" presId="urn:microsoft.com/office/officeart/2016/7/layout/LinearArrowProcessNumbered"/>
    <dgm:cxn modelId="{27052491-781A-457B-8A65-48D604612500}" type="presParOf" srcId="{D08A71FA-4068-4C5E-9C17-859DCAF3F479}" destId="{DD08AA6B-1D9A-4105-815C-1829C1AA27E5}" srcOrd="0" destOrd="0" presId="urn:microsoft.com/office/officeart/2016/7/layout/LinearArrowProcessNumbered"/>
    <dgm:cxn modelId="{C7481433-2980-4830-8F68-F26D8CE0670C}" type="presParOf" srcId="{D08A71FA-4068-4C5E-9C17-859DCAF3F479}" destId="{B5C91F23-A831-4EE3-AAF8-2F9D0C7A26EE}" srcOrd="1" destOrd="0" presId="urn:microsoft.com/office/officeart/2016/7/layout/LinearArrowProcessNumbered"/>
    <dgm:cxn modelId="{67E56583-14A4-4940-BEB5-910E9F643565}" type="presParOf" srcId="{B5C91F23-A831-4EE3-AAF8-2F9D0C7A26EE}" destId="{AA0E55FB-BA75-4DB5-B85C-23A5E624A2AF}" srcOrd="0" destOrd="0" presId="urn:microsoft.com/office/officeart/2016/7/layout/LinearArrowProcessNumbered"/>
    <dgm:cxn modelId="{FC416AA1-DFBE-4125-B7AF-FFF4499202B7}" type="presParOf" srcId="{B5C91F23-A831-4EE3-AAF8-2F9D0C7A26EE}" destId="{FC7C5EED-8452-4329-AF5B-1230571992F2}" srcOrd="1" destOrd="0" presId="urn:microsoft.com/office/officeart/2016/7/layout/LinearArrowProcessNumbered"/>
    <dgm:cxn modelId="{C9F127BF-84B9-4964-8E33-FFF0F4089C54}" type="presParOf" srcId="{B5C91F23-A831-4EE3-AAF8-2F9D0C7A26EE}" destId="{20114D91-9096-4951-8C4A-2C8E497678A7}" srcOrd="2" destOrd="0" presId="urn:microsoft.com/office/officeart/2016/7/layout/LinearArrowProcessNumbered"/>
    <dgm:cxn modelId="{D9EDE400-7D8E-435C-A575-D2F355A1A64A}" type="presParOf" srcId="{B5C91F23-A831-4EE3-AAF8-2F9D0C7A26EE}" destId="{AC5A2835-59CF-47E4-9F10-133029DEEB45}" srcOrd="3" destOrd="0" presId="urn:microsoft.com/office/officeart/2016/7/layout/LinearArrowProcessNumbered"/>
    <dgm:cxn modelId="{3E09E962-C6F4-44F9-8B3C-A905FACF1143}" type="presParOf" srcId="{D08A71FA-4068-4C5E-9C17-859DCAF3F479}" destId="{3B316155-BDC7-4ABE-B605-1F51FBF59EA3}" srcOrd="2" destOrd="0" presId="urn:microsoft.com/office/officeart/2016/7/layout/LinearArrowProcessNumbered"/>
    <dgm:cxn modelId="{F4543933-E07F-433F-A535-A4097A98FE74}" type="presParOf" srcId="{9232CFCC-81E5-432E-A9B3-2C87371BECCF}" destId="{21C11F0B-AEF3-429D-8BA3-7447CE544D5D}" srcOrd="3" destOrd="0" presId="urn:microsoft.com/office/officeart/2016/7/layout/LinearArrowProcessNumbered"/>
    <dgm:cxn modelId="{A0581C94-8F67-492E-94E9-304FD591430D}" type="presParOf" srcId="{9232CFCC-81E5-432E-A9B3-2C87371BECCF}" destId="{4423EFCD-3FED-4E02-A24F-A7170B8447D5}" srcOrd="4" destOrd="0" presId="urn:microsoft.com/office/officeart/2016/7/layout/LinearArrowProcessNumbered"/>
    <dgm:cxn modelId="{6E0E106C-A360-413E-AA00-A6710F2E3262}" type="presParOf" srcId="{4423EFCD-3FED-4E02-A24F-A7170B8447D5}" destId="{0CAC7C71-6FD7-4070-8AC0-C15217EA7DB4}" srcOrd="0" destOrd="0" presId="urn:microsoft.com/office/officeart/2016/7/layout/LinearArrowProcessNumbered"/>
    <dgm:cxn modelId="{C79B96B1-759B-4276-A086-7FCCCC21E38F}" type="presParOf" srcId="{4423EFCD-3FED-4E02-A24F-A7170B8447D5}" destId="{C8DD2CBC-C755-4D3A-A8FE-2F591C591FAF}" srcOrd="1" destOrd="0" presId="urn:microsoft.com/office/officeart/2016/7/layout/LinearArrowProcessNumbered"/>
    <dgm:cxn modelId="{C284EFE7-2554-4EA0-9E04-623E94E096CA}" type="presParOf" srcId="{C8DD2CBC-C755-4D3A-A8FE-2F591C591FAF}" destId="{F006D952-9192-4B37-B58C-2C283A9B0037}" srcOrd="0" destOrd="0" presId="urn:microsoft.com/office/officeart/2016/7/layout/LinearArrowProcessNumbered"/>
    <dgm:cxn modelId="{D6937BE3-E0A2-41C4-9DC0-0E793F2BF6BB}" type="presParOf" srcId="{C8DD2CBC-C755-4D3A-A8FE-2F591C591FAF}" destId="{B4699EBE-197F-4028-A8AB-2410254B7CE7}" srcOrd="1" destOrd="0" presId="urn:microsoft.com/office/officeart/2016/7/layout/LinearArrowProcessNumbered"/>
    <dgm:cxn modelId="{C5A89F21-8980-435B-B9DE-5584BDDE42EA}" type="presParOf" srcId="{C8DD2CBC-C755-4D3A-A8FE-2F591C591FAF}" destId="{9ECA2645-6EE7-4D81-B527-EF62F6ABEDBF}" srcOrd="2" destOrd="0" presId="urn:microsoft.com/office/officeart/2016/7/layout/LinearArrowProcessNumbered"/>
    <dgm:cxn modelId="{4675B96B-BF7F-4C80-BD4C-AC81BB939423}" type="presParOf" srcId="{C8DD2CBC-C755-4D3A-A8FE-2F591C591FAF}" destId="{0654A28A-DC89-4537-BCDE-F908C66B3A12}" srcOrd="3" destOrd="0" presId="urn:microsoft.com/office/officeart/2016/7/layout/LinearArrowProcessNumbered"/>
    <dgm:cxn modelId="{FE70DC48-141F-4688-BFA8-061A44F108CE}" type="presParOf" srcId="{4423EFCD-3FED-4E02-A24F-A7170B8447D5}" destId="{7CA9712F-63DF-4B17-AA35-5CCD3B09CD5B}" srcOrd="2" destOrd="0" presId="urn:microsoft.com/office/officeart/2016/7/layout/LinearArrowProcessNumbered"/>
    <dgm:cxn modelId="{6E481EE1-F840-49BC-89C9-06ED4EA072CF}" type="presParOf" srcId="{9232CFCC-81E5-432E-A9B3-2C87371BECCF}" destId="{297E7357-2106-487F-84BB-F9737E537367}" srcOrd="5" destOrd="0" presId="urn:microsoft.com/office/officeart/2016/7/layout/LinearArrowProcessNumbered"/>
    <dgm:cxn modelId="{31756E27-63A7-46A9-B5D0-137FB9A72486}" type="presParOf" srcId="{9232CFCC-81E5-432E-A9B3-2C87371BECCF}" destId="{3E15941D-6320-4A0E-AC09-58698ACFC679}" srcOrd="6" destOrd="0" presId="urn:microsoft.com/office/officeart/2016/7/layout/LinearArrowProcessNumbered"/>
    <dgm:cxn modelId="{F9B20CC5-8071-4A2B-9D54-2F3B5870AC00}" type="presParOf" srcId="{3E15941D-6320-4A0E-AC09-58698ACFC679}" destId="{7EAED570-731D-4314-A8DD-38CB55B4B253}" srcOrd="0" destOrd="0" presId="urn:microsoft.com/office/officeart/2016/7/layout/LinearArrowProcessNumbered"/>
    <dgm:cxn modelId="{E1176EA6-D1C3-4B34-A5BA-03C62DD457F1}" type="presParOf" srcId="{3E15941D-6320-4A0E-AC09-58698ACFC679}" destId="{B8F97685-76B5-4FF9-BB76-64E5CC0FCB40}" srcOrd="1" destOrd="0" presId="urn:microsoft.com/office/officeart/2016/7/layout/LinearArrowProcessNumbered"/>
    <dgm:cxn modelId="{52CE00B1-7544-43B7-8CEC-14134C1B9E3C}" type="presParOf" srcId="{B8F97685-76B5-4FF9-BB76-64E5CC0FCB40}" destId="{3D73BFD9-B6F8-41AB-B638-1AC3BB0DDB66}" srcOrd="0" destOrd="0" presId="urn:microsoft.com/office/officeart/2016/7/layout/LinearArrowProcessNumbered"/>
    <dgm:cxn modelId="{D13F3D8E-C7E8-4310-9113-AA90EC721A4B}" type="presParOf" srcId="{B8F97685-76B5-4FF9-BB76-64E5CC0FCB40}" destId="{3DDDA234-0CB7-4871-AFAD-3E21B3E20563}" srcOrd="1" destOrd="0" presId="urn:microsoft.com/office/officeart/2016/7/layout/LinearArrowProcessNumbered"/>
    <dgm:cxn modelId="{F9958891-1B6C-4C82-8A30-BEBB9EDA9B5A}" type="presParOf" srcId="{B8F97685-76B5-4FF9-BB76-64E5CC0FCB40}" destId="{78B78B6A-BF03-4D23-BBF2-E9AE83FD7E18}" srcOrd="2" destOrd="0" presId="urn:microsoft.com/office/officeart/2016/7/layout/LinearArrowProcessNumbered"/>
    <dgm:cxn modelId="{2E2C5487-90C7-47ED-B986-A78793C868CF}" type="presParOf" srcId="{B8F97685-76B5-4FF9-BB76-64E5CC0FCB40}" destId="{15F6FACA-E245-4D19-A38E-926926BF03C5}" srcOrd="3" destOrd="0" presId="urn:microsoft.com/office/officeart/2016/7/layout/LinearArrowProcessNumbered"/>
    <dgm:cxn modelId="{5E4974E6-3F97-4BC4-8A88-D9D35925F825}" type="presParOf" srcId="{3E15941D-6320-4A0E-AC09-58698ACFC679}" destId="{A20BB4F7-1BAE-4CC9-9484-74F476C931BF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AA0AC7-A9A7-48B1-BF48-B3BB287DB59A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CAEC90-598F-4166-BB58-9E23523DB566}">
      <dgm:prSet/>
      <dgm:spPr/>
      <dgm:t>
        <a:bodyPr/>
        <a:lstStyle/>
        <a:p>
          <a:r>
            <a:rPr lang="en-US" dirty="0"/>
            <a:t>Personal transformation</a:t>
          </a:r>
        </a:p>
      </dgm:t>
    </dgm:pt>
    <dgm:pt modelId="{F05322AA-92C5-480C-BC6D-2F8EAC0BDF5B}" type="parTrans" cxnId="{957E4BE0-7EEA-45F9-AFBE-C683E60D8EEF}">
      <dgm:prSet/>
      <dgm:spPr/>
      <dgm:t>
        <a:bodyPr/>
        <a:lstStyle/>
        <a:p>
          <a:endParaRPr lang="en-US"/>
        </a:p>
      </dgm:t>
    </dgm:pt>
    <dgm:pt modelId="{02C0B678-695D-4CC4-8716-095587EB4FAE}" type="sibTrans" cxnId="{957E4BE0-7EEA-45F9-AFBE-C683E60D8EEF}">
      <dgm:prSet/>
      <dgm:spPr/>
      <dgm:t>
        <a:bodyPr/>
        <a:lstStyle/>
        <a:p>
          <a:endParaRPr lang="en-US"/>
        </a:p>
      </dgm:t>
    </dgm:pt>
    <dgm:pt modelId="{4DE73237-B76F-4627-A104-A4AE76875AB1}">
      <dgm:prSet/>
      <dgm:spPr/>
      <dgm:t>
        <a:bodyPr/>
        <a:lstStyle/>
        <a:p>
          <a:r>
            <a:rPr lang="en-US"/>
            <a:t>Best thing to do for family, marriage, children, all exposed parties- heal, transform, gain Godly governance</a:t>
          </a:r>
        </a:p>
      </dgm:t>
    </dgm:pt>
    <dgm:pt modelId="{45208F1D-8F4F-4FB8-80CF-917024112465}" type="parTrans" cxnId="{1180EE9B-D7F5-4BC0-B5C1-83F64D0EACD7}">
      <dgm:prSet/>
      <dgm:spPr/>
      <dgm:t>
        <a:bodyPr/>
        <a:lstStyle/>
        <a:p>
          <a:endParaRPr lang="en-US"/>
        </a:p>
      </dgm:t>
    </dgm:pt>
    <dgm:pt modelId="{08D13941-3E11-4AFF-BB87-9283E3622EB4}" type="sibTrans" cxnId="{1180EE9B-D7F5-4BC0-B5C1-83F64D0EACD7}">
      <dgm:prSet/>
      <dgm:spPr/>
      <dgm:t>
        <a:bodyPr/>
        <a:lstStyle/>
        <a:p>
          <a:endParaRPr lang="en-US"/>
        </a:p>
      </dgm:t>
    </dgm:pt>
    <dgm:pt modelId="{36A41509-5770-4FCC-8B96-271C0D04DE3A}">
      <dgm:prSet/>
      <dgm:spPr/>
      <dgm:t>
        <a:bodyPr/>
        <a:lstStyle/>
        <a:p>
          <a:r>
            <a:rPr lang="en-US"/>
            <a:t>Help/support</a:t>
          </a:r>
        </a:p>
      </dgm:t>
    </dgm:pt>
    <dgm:pt modelId="{6A3602E7-8B99-4C19-A5FF-2B77AD338780}" type="parTrans" cxnId="{9EAA6939-0382-40A9-B445-DB275C8625BE}">
      <dgm:prSet/>
      <dgm:spPr/>
      <dgm:t>
        <a:bodyPr/>
        <a:lstStyle/>
        <a:p>
          <a:endParaRPr lang="en-US"/>
        </a:p>
      </dgm:t>
    </dgm:pt>
    <dgm:pt modelId="{8C1D3D83-6708-4216-9B6B-851DA4C8427F}" type="sibTrans" cxnId="{9EAA6939-0382-40A9-B445-DB275C8625BE}">
      <dgm:prSet/>
      <dgm:spPr/>
      <dgm:t>
        <a:bodyPr/>
        <a:lstStyle/>
        <a:p>
          <a:endParaRPr lang="en-US"/>
        </a:p>
      </dgm:t>
    </dgm:pt>
    <dgm:pt modelId="{1D5F9C07-52ED-4BA8-9F7B-F1480240D020}">
      <dgm:prSet/>
      <dgm:spPr/>
      <dgm:t>
        <a:bodyPr/>
        <a:lstStyle/>
        <a:p>
          <a:r>
            <a:rPr lang="en-US"/>
            <a:t>Overall better quality of life </a:t>
          </a:r>
        </a:p>
      </dgm:t>
    </dgm:pt>
    <dgm:pt modelId="{442EAF46-522C-47D2-A882-C52E9335C431}" type="parTrans" cxnId="{199FD511-6D7E-45B6-A2B2-A74C145B08C9}">
      <dgm:prSet/>
      <dgm:spPr/>
      <dgm:t>
        <a:bodyPr/>
        <a:lstStyle/>
        <a:p>
          <a:endParaRPr lang="en-US"/>
        </a:p>
      </dgm:t>
    </dgm:pt>
    <dgm:pt modelId="{50A8C101-B24C-426B-A9D7-B219ADEAF25D}" type="sibTrans" cxnId="{199FD511-6D7E-45B6-A2B2-A74C145B08C9}">
      <dgm:prSet/>
      <dgm:spPr/>
      <dgm:t>
        <a:bodyPr/>
        <a:lstStyle/>
        <a:p>
          <a:endParaRPr lang="en-US"/>
        </a:p>
      </dgm:t>
    </dgm:pt>
    <dgm:pt modelId="{11A8E751-D3A1-426C-80CF-14922C819B8F}" type="pres">
      <dgm:prSet presAssocID="{66AA0AC7-A9A7-48B1-BF48-B3BB287DB5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BB613D-4FD4-4E43-9057-7650952FBC6D}" type="pres">
      <dgm:prSet presAssocID="{26CAEC90-598F-4166-BB58-9E23523DB566}" presName="hierRoot1" presStyleCnt="0"/>
      <dgm:spPr/>
    </dgm:pt>
    <dgm:pt modelId="{A7583B34-70AB-4FEB-9530-BB0E9616A826}" type="pres">
      <dgm:prSet presAssocID="{26CAEC90-598F-4166-BB58-9E23523DB566}" presName="composite" presStyleCnt="0"/>
      <dgm:spPr/>
    </dgm:pt>
    <dgm:pt modelId="{84514BEB-4D95-4729-9C59-1D9DA03CBA19}" type="pres">
      <dgm:prSet presAssocID="{26CAEC90-598F-4166-BB58-9E23523DB566}" presName="background" presStyleLbl="node0" presStyleIdx="0" presStyleCnt="4"/>
      <dgm:spPr/>
    </dgm:pt>
    <dgm:pt modelId="{4E25260B-D194-41A1-A88A-DF266714B1DA}" type="pres">
      <dgm:prSet presAssocID="{26CAEC90-598F-4166-BB58-9E23523DB566}" presName="text" presStyleLbl="fgAcc0" presStyleIdx="0" presStyleCnt="4">
        <dgm:presLayoutVars>
          <dgm:chPref val="3"/>
        </dgm:presLayoutVars>
      </dgm:prSet>
      <dgm:spPr/>
    </dgm:pt>
    <dgm:pt modelId="{8A6FD866-70B2-49F8-9785-B962743004B7}" type="pres">
      <dgm:prSet presAssocID="{26CAEC90-598F-4166-BB58-9E23523DB566}" presName="hierChild2" presStyleCnt="0"/>
      <dgm:spPr/>
    </dgm:pt>
    <dgm:pt modelId="{44695CE7-056B-45B5-B216-87CCF577633E}" type="pres">
      <dgm:prSet presAssocID="{4DE73237-B76F-4627-A104-A4AE76875AB1}" presName="hierRoot1" presStyleCnt="0"/>
      <dgm:spPr/>
    </dgm:pt>
    <dgm:pt modelId="{CB94EFA9-54CB-4333-AE5F-E01392400EB7}" type="pres">
      <dgm:prSet presAssocID="{4DE73237-B76F-4627-A104-A4AE76875AB1}" presName="composite" presStyleCnt="0"/>
      <dgm:spPr/>
    </dgm:pt>
    <dgm:pt modelId="{3CBA458A-996F-4A73-AE8F-1AF74B73070F}" type="pres">
      <dgm:prSet presAssocID="{4DE73237-B76F-4627-A104-A4AE76875AB1}" presName="background" presStyleLbl="node0" presStyleIdx="1" presStyleCnt="4"/>
      <dgm:spPr/>
    </dgm:pt>
    <dgm:pt modelId="{3B0F50AE-3408-485B-BFF2-626F87167C6B}" type="pres">
      <dgm:prSet presAssocID="{4DE73237-B76F-4627-A104-A4AE76875AB1}" presName="text" presStyleLbl="fgAcc0" presStyleIdx="1" presStyleCnt="4">
        <dgm:presLayoutVars>
          <dgm:chPref val="3"/>
        </dgm:presLayoutVars>
      </dgm:prSet>
      <dgm:spPr/>
    </dgm:pt>
    <dgm:pt modelId="{CFB8FC50-8B09-4CCA-AF65-0AEC451E956B}" type="pres">
      <dgm:prSet presAssocID="{4DE73237-B76F-4627-A104-A4AE76875AB1}" presName="hierChild2" presStyleCnt="0"/>
      <dgm:spPr/>
    </dgm:pt>
    <dgm:pt modelId="{114151BA-69D3-430C-9D17-C38A42D5736A}" type="pres">
      <dgm:prSet presAssocID="{36A41509-5770-4FCC-8B96-271C0D04DE3A}" presName="hierRoot1" presStyleCnt="0"/>
      <dgm:spPr/>
    </dgm:pt>
    <dgm:pt modelId="{9E971A9D-1AA4-460F-94D5-C5F3AC80C7A7}" type="pres">
      <dgm:prSet presAssocID="{36A41509-5770-4FCC-8B96-271C0D04DE3A}" presName="composite" presStyleCnt="0"/>
      <dgm:spPr/>
    </dgm:pt>
    <dgm:pt modelId="{075A9410-153F-4F39-A65D-B89250280667}" type="pres">
      <dgm:prSet presAssocID="{36A41509-5770-4FCC-8B96-271C0D04DE3A}" presName="background" presStyleLbl="node0" presStyleIdx="2" presStyleCnt="4"/>
      <dgm:spPr/>
    </dgm:pt>
    <dgm:pt modelId="{AF30E1EB-7296-4995-8D03-8CAE1D85B6BC}" type="pres">
      <dgm:prSet presAssocID="{36A41509-5770-4FCC-8B96-271C0D04DE3A}" presName="text" presStyleLbl="fgAcc0" presStyleIdx="2" presStyleCnt="4">
        <dgm:presLayoutVars>
          <dgm:chPref val="3"/>
        </dgm:presLayoutVars>
      </dgm:prSet>
      <dgm:spPr/>
    </dgm:pt>
    <dgm:pt modelId="{CF61364E-C3AD-44F7-A8F4-7C35D701382E}" type="pres">
      <dgm:prSet presAssocID="{36A41509-5770-4FCC-8B96-271C0D04DE3A}" presName="hierChild2" presStyleCnt="0"/>
      <dgm:spPr/>
    </dgm:pt>
    <dgm:pt modelId="{92FE12A4-5903-4F58-9BD9-E1C6693DA023}" type="pres">
      <dgm:prSet presAssocID="{1D5F9C07-52ED-4BA8-9F7B-F1480240D020}" presName="hierRoot1" presStyleCnt="0"/>
      <dgm:spPr/>
    </dgm:pt>
    <dgm:pt modelId="{F1E4CF26-6692-440B-A2C6-8CDCBE3BF3C3}" type="pres">
      <dgm:prSet presAssocID="{1D5F9C07-52ED-4BA8-9F7B-F1480240D020}" presName="composite" presStyleCnt="0"/>
      <dgm:spPr/>
    </dgm:pt>
    <dgm:pt modelId="{71842E8F-A086-43AF-83F3-4B841D13E304}" type="pres">
      <dgm:prSet presAssocID="{1D5F9C07-52ED-4BA8-9F7B-F1480240D020}" presName="background" presStyleLbl="node0" presStyleIdx="3" presStyleCnt="4"/>
      <dgm:spPr/>
    </dgm:pt>
    <dgm:pt modelId="{EC68AD62-3609-4AAB-A974-ECF5F3F767E1}" type="pres">
      <dgm:prSet presAssocID="{1D5F9C07-52ED-4BA8-9F7B-F1480240D020}" presName="text" presStyleLbl="fgAcc0" presStyleIdx="3" presStyleCnt="4">
        <dgm:presLayoutVars>
          <dgm:chPref val="3"/>
        </dgm:presLayoutVars>
      </dgm:prSet>
      <dgm:spPr/>
    </dgm:pt>
    <dgm:pt modelId="{EB746B25-69DF-4D59-8FAB-B47B23123D17}" type="pres">
      <dgm:prSet presAssocID="{1D5F9C07-52ED-4BA8-9F7B-F1480240D020}" presName="hierChild2" presStyleCnt="0"/>
      <dgm:spPr/>
    </dgm:pt>
  </dgm:ptLst>
  <dgm:cxnLst>
    <dgm:cxn modelId="{199FD511-6D7E-45B6-A2B2-A74C145B08C9}" srcId="{66AA0AC7-A9A7-48B1-BF48-B3BB287DB59A}" destId="{1D5F9C07-52ED-4BA8-9F7B-F1480240D020}" srcOrd="3" destOrd="0" parTransId="{442EAF46-522C-47D2-A882-C52E9335C431}" sibTransId="{50A8C101-B24C-426B-A9D7-B219ADEAF25D}"/>
    <dgm:cxn modelId="{9EAA6939-0382-40A9-B445-DB275C8625BE}" srcId="{66AA0AC7-A9A7-48B1-BF48-B3BB287DB59A}" destId="{36A41509-5770-4FCC-8B96-271C0D04DE3A}" srcOrd="2" destOrd="0" parTransId="{6A3602E7-8B99-4C19-A5FF-2B77AD338780}" sibTransId="{8C1D3D83-6708-4216-9B6B-851DA4C8427F}"/>
    <dgm:cxn modelId="{21DB856F-9909-4302-B2F1-5EA707FE1865}" type="presOf" srcId="{26CAEC90-598F-4166-BB58-9E23523DB566}" destId="{4E25260B-D194-41A1-A88A-DF266714B1DA}" srcOrd="0" destOrd="0" presId="urn:microsoft.com/office/officeart/2005/8/layout/hierarchy1"/>
    <dgm:cxn modelId="{D81FBC52-B12F-4924-85F9-1F9ED0A67AEC}" type="presOf" srcId="{4DE73237-B76F-4627-A104-A4AE76875AB1}" destId="{3B0F50AE-3408-485B-BFF2-626F87167C6B}" srcOrd="0" destOrd="0" presId="urn:microsoft.com/office/officeart/2005/8/layout/hierarchy1"/>
    <dgm:cxn modelId="{DDB68283-01BE-4484-8E41-DDB225AA360F}" type="presOf" srcId="{66AA0AC7-A9A7-48B1-BF48-B3BB287DB59A}" destId="{11A8E751-D3A1-426C-80CF-14922C819B8F}" srcOrd="0" destOrd="0" presId="urn:microsoft.com/office/officeart/2005/8/layout/hierarchy1"/>
    <dgm:cxn modelId="{1180EE9B-D7F5-4BC0-B5C1-83F64D0EACD7}" srcId="{66AA0AC7-A9A7-48B1-BF48-B3BB287DB59A}" destId="{4DE73237-B76F-4627-A104-A4AE76875AB1}" srcOrd="1" destOrd="0" parTransId="{45208F1D-8F4F-4FB8-80CF-917024112465}" sibTransId="{08D13941-3E11-4AFF-BB87-9283E3622EB4}"/>
    <dgm:cxn modelId="{9B5C81AC-4CD4-4F2E-95BB-12A4958CCE66}" type="presOf" srcId="{36A41509-5770-4FCC-8B96-271C0D04DE3A}" destId="{AF30E1EB-7296-4995-8D03-8CAE1D85B6BC}" srcOrd="0" destOrd="0" presId="urn:microsoft.com/office/officeart/2005/8/layout/hierarchy1"/>
    <dgm:cxn modelId="{FCA6C9BE-F56C-4C0B-AF2D-788FC61F2CB1}" type="presOf" srcId="{1D5F9C07-52ED-4BA8-9F7B-F1480240D020}" destId="{EC68AD62-3609-4AAB-A974-ECF5F3F767E1}" srcOrd="0" destOrd="0" presId="urn:microsoft.com/office/officeart/2005/8/layout/hierarchy1"/>
    <dgm:cxn modelId="{957E4BE0-7EEA-45F9-AFBE-C683E60D8EEF}" srcId="{66AA0AC7-A9A7-48B1-BF48-B3BB287DB59A}" destId="{26CAEC90-598F-4166-BB58-9E23523DB566}" srcOrd="0" destOrd="0" parTransId="{F05322AA-92C5-480C-BC6D-2F8EAC0BDF5B}" sibTransId="{02C0B678-695D-4CC4-8716-095587EB4FAE}"/>
    <dgm:cxn modelId="{88E4198C-E778-4EAA-ADDF-0E572CC494CB}" type="presParOf" srcId="{11A8E751-D3A1-426C-80CF-14922C819B8F}" destId="{7DBB613D-4FD4-4E43-9057-7650952FBC6D}" srcOrd="0" destOrd="0" presId="urn:microsoft.com/office/officeart/2005/8/layout/hierarchy1"/>
    <dgm:cxn modelId="{11CBE805-47B7-4096-AD20-205E9A9B1C9C}" type="presParOf" srcId="{7DBB613D-4FD4-4E43-9057-7650952FBC6D}" destId="{A7583B34-70AB-4FEB-9530-BB0E9616A826}" srcOrd="0" destOrd="0" presId="urn:microsoft.com/office/officeart/2005/8/layout/hierarchy1"/>
    <dgm:cxn modelId="{69CA805C-B293-4737-9252-9CFBCEFF0ABC}" type="presParOf" srcId="{A7583B34-70AB-4FEB-9530-BB0E9616A826}" destId="{84514BEB-4D95-4729-9C59-1D9DA03CBA19}" srcOrd="0" destOrd="0" presId="urn:microsoft.com/office/officeart/2005/8/layout/hierarchy1"/>
    <dgm:cxn modelId="{94884CD9-F252-4CB2-A7E0-D7652F915702}" type="presParOf" srcId="{A7583B34-70AB-4FEB-9530-BB0E9616A826}" destId="{4E25260B-D194-41A1-A88A-DF266714B1DA}" srcOrd="1" destOrd="0" presId="urn:microsoft.com/office/officeart/2005/8/layout/hierarchy1"/>
    <dgm:cxn modelId="{80887D94-EF0C-46F0-A7C4-1C085AAC5CFD}" type="presParOf" srcId="{7DBB613D-4FD4-4E43-9057-7650952FBC6D}" destId="{8A6FD866-70B2-49F8-9785-B962743004B7}" srcOrd="1" destOrd="0" presId="urn:microsoft.com/office/officeart/2005/8/layout/hierarchy1"/>
    <dgm:cxn modelId="{067DC7A3-AD94-44CC-97D8-C130BD3C52B2}" type="presParOf" srcId="{11A8E751-D3A1-426C-80CF-14922C819B8F}" destId="{44695CE7-056B-45B5-B216-87CCF577633E}" srcOrd="1" destOrd="0" presId="urn:microsoft.com/office/officeart/2005/8/layout/hierarchy1"/>
    <dgm:cxn modelId="{DD41BC88-B4B5-47D4-8ECC-7C4BF5A2EE59}" type="presParOf" srcId="{44695CE7-056B-45B5-B216-87CCF577633E}" destId="{CB94EFA9-54CB-4333-AE5F-E01392400EB7}" srcOrd="0" destOrd="0" presId="urn:microsoft.com/office/officeart/2005/8/layout/hierarchy1"/>
    <dgm:cxn modelId="{C3D9266A-F254-4666-ABE5-3A14D5A996A3}" type="presParOf" srcId="{CB94EFA9-54CB-4333-AE5F-E01392400EB7}" destId="{3CBA458A-996F-4A73-AE8F-1AF74B73070F}" srcOrd="0" destOrd="0" presId="urn:microsoft.com/office/officeart/2005/8/layout/hierarchy1"/>
    <dgm:cxn modelId="{7626D9E4-829C-4A1F-8421-F64B2E925942}" type="presParOf" srcId="{CB94EFA9-54CB-4333-AE5F-E01392400EB7}" destId="{3B0F50AE-3408-485B-BFF2-626F87167C6B}" srcOrd="1" destOrd="0" presId="urn:microsoft.com/office/officeart/2005/8/layout/hierarchy1"/>
    <dgm:cxn modelId="{B5947212-231E-4905-A677-3020DACA5969}" type="presParOf" srcId="{44695CE7-056B-45B5-B216-87CCF577633E}" destId="{CFB8FC50-8B09-4CCA-AF65-0AEC451E956B}" srcOrd="1" destOrd="0" presId="urn:microsoft.com/office/officeart/2005/8/layout/hierarchy1"/>
    <dgm:cxn modelId="{690A68A0-8684-46FD-9461-CA0C7B6F041E}" type="presParOf" srcId="{11A8E751-D3A1-426C-80CF-14922C819B8F}" destId="{114151BA-69D3-430C-9D17-C38A42D5736A}" srcOrd="2" destOrd="0" presId="urn:microsoft.com/office/officeart/2005/8/layout/hierarchy1"/>
    <dgm:cxn modelId="{4A6BF362-0E21-4E87-998A-AA6B00C93B0D}" type="presParOf" srcId="{114151BA-69D3-430C-9D17-C38A42D5736A}" destId="{9E971A9D-1AA4-460F-94D5-C5F3AC80C7A7}" srcOrd="0" destOrd="0" presId="urn:microsoft.com/office/officeart/2005/8/layout/hierarchy1"/>
    <dgm:cxn modelId="{E8BBBE5E-91CD-4B35-808C-975FCAD00925}" type="presParOf" srcId="{9E971A9D-1AA4-460F-94D5-C5F3AC80C7A7}" destId="{075A9410-153F-4F39-A65D-B89250280667}" srcOrd="0" destOrd="0" presId="urn:microsoft.com/office/officeart/2005/8/layout/hierarchy1"/>
    <dgm:cxn modelId="{7C1E09CB-A265-4FAA-8965-46F4E691FFFA}" type="presParOf" srcId="{9E971A9D-1AA4-460F-94D5-C5F3AC80C7A7}" destId="{AF30E1EB-7296-4995-8D03-8CAE1D85B6BC}" srcOrd="1" destOrd="0" presId="urn:microsoft.com/office/officeart/2005/8/layout/hierarchy1"/>
    <dgm:cxn modelId="{C8A821B0-1E54-483E-8C7F-106498E9E556}" type="presParOf" srcId="{114151BA-69D3-430C-9D17-C38A42D5736A}" destId="{CF61364E-C3AD-44F7-A8F4-7C35D701382E}" srcOrd="1" destOrd="0" presId="urn:microsoft.com/office/officeart/2005/8/layout/hierarchy1"/>
    <dgm:cxn modelId="{71D4CCFE-5607-47F0-A341-755DBA21166E}" type="presParOf" srcId="{11A8E751-D3A1-426C-80CF-14922C819B8F}" destId="{92FE12A4-5903-4F58-9BD9-E1C6693DA023}" srcOrd="3" destOrd="0" presId="urn:microsoft.com/office/officeart/2005/8/layout/hierarchy1"/>
    <dgm:cxn modelId="{E7B066C3-F632-4433-885E-EC93D60C7A7D}" type="presParOf" srcId="{92FE12A4-5903-4F58-9BD9-E1C6693DA023}" destId="{F1E4CF26-6692-440B-A2C6-8CDCBE3BF3C3}" srcOrd="0" destOrd="0" presId="urn:microsoft.com/office/officeart/2005/8/layout/hierarchy1"/>
    <dgm:cxn modelId="{1A5BD42B-6948-4A97-912B-71189CAB4B81}" type="presParOf" srcId="{F1E4CF26-6692-440B-A2C6-8CDCBE3BF3C3}" destId="{71842E8F-A086-43AF-83F3-4B841D13E304}" srcOrd="0" destOrd="0" presId="urn:microsoft.com/office/officeart/2005/8/layout/hierarchy1"/>
    <dgm:cxn modelId="{C803FD39-7225-437A-ADA4-DC8CFEA04BED}" type="presParOf" srcId="{F1E4CF26-6692-440B-A2C6-8CDCBE3BF3C3}" destId="{EC68AD62-3609-4AAB-A974-ECF5F3F767E1}" srcOrd="1" destOrd="0" presId="urn:microsoft.com/office/officeart/2005/8/layout/hierarchy1"/>
    <dgm:cxn modelId="{274D040F-FFE0-41D5-AFBB-0FB193F2540D}" type="presParOf" srcId="{92FE12A4-5903-4F58-9BD9-E1C6693DA023}" destId="{EB746B25-69DF-4D59-8FAB-B47B23123D1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CF2CDB-0329-4660-BDB9-54C54463CD1A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5983D2-D1A5-4A2E-9C79-214850E420D8}">
      <dgm:prSet custT="1"/>
      <dgm:spPr/>
      <dgm:t>
        <a:bodyPr/>
        <a:lstStyle/>
        <a:p>
          <a:r>
            <a:rPr lang="en-US" sz="1400" dirty="0"/>
            <a:t> 4 Considerations for Proverbs 31 Woman</a:t>
          </a:r>
        </a:p>
      </dgm:t>
    </dgm:pt>
    <dgm:pt modelId="{BCEA91FE-0940-47FE-AC54-ADEC3212F875}" type="parTrans" cxnId="{3352348B-1A41-4FFC-9D8B-82BA62083590}">
      <dgm:prSet/>
      <dgm:spPr/>
      <dgm:t>
        <a:bodyPr/>
        <a:lstStyle/>
        <a:p>
          <a:endParaRPr lang="en-US"/>
        </a:p>
      </dgm:t>
    </dgm:pt>
    <dgm:pt modelId="{D5C847D8-6FD2-4180-94E2-582D21DAC196}" type="sibTrans" cxnId="{3352348B-1A41-4FFC-9D8B-82BA6208359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557A027-D0E7-431A-B73A-138DC09EFFF1}">
      <dgm:prSet custT="1"/>
      <dgm:spPr/>
      <dgm:t>
        <a:bodyPr/>
        <a:lstStyle/>
        <a:p>
          <a:r>
            <a:rPr lang="en-US" sz="1400" dirty="0"/>
            <a:t>The work she does</a:t>
          </a:r>
        </a:p>
      </dgm:t>
    </dgm:pt>
    <dgm:pt modelId="{8172BEC6-F8DF-42EB-994D-241C20A6CBC2}" type="parTrans" cxnId="{9861A0C2-D879-4E59-9FF3-DFF9526E1705}">
      <dgm:prSet/>
      <dgm:spPr/>
      <dgm:t>
        <a:bodyPr/>
        <a:lstStyle/>
        <a:p>
          <a:endParaRPr lang="en-US"/>
        </a:p>
      </dgm:t>
    </dgm:pt>
    <dgm:pt modelId="{1E6255A5-D75F-4C9E-A290-3064229D0949}" type="sibTrans" cxnId="{9861A0C2-D879-4E59-9FF3-DFF9526E1705}">
      <dgm:prSet/>
      <dgm:spPr/>
      <dgm:t>
        <a:bodyPr/>
        <a:lstStyle/>
        <a:p>
          <a:endParaRPr lang="en-US"/>
        </a:p>
      </dgm:t>
    </dgm:pt>
    <dgm:pt modelId="{3FFDEB32-08FE-4A21-976B-431672C2F78A}">
      <dgm:prSet custT="1"/>
      <dgm:spPr/>
      <dgm:t>
        <a:bodyPr/>
        <a:lstStyle/>
        <a:p>
          <a:r>
            <a:rPr lang="en-US" sz="1400" dirty="0"/>
            <a:t>Character</a:t>
          </a:r>
        </a:p>
      </dgm:t>
    </dgm:pt>
    <dgm:pt modelId="{B04A2B52-EF81-46A7-9EF8-46D492005B2C}" type="parTrans" cxnId="{15B9AE8B-80C8-498C-ADC7-F4707E25C93D}">
      <dgm:prSet/>
      <dgm:spPr/>
      <dgm:t>
        <a:bodyPr/>
        <a:lstStyle/>
        <a:p>
          <a:endParaRPr lang="en-US"/>
        </a:p>
      </dgm:t>
    </dgm:pt>
    <dgm:pt modelId="{6C3476E6-CE4A-4F3E-94A4-0695AC60EBA8}" type="sibTrans" cxnId="{15B9AE8B-80C8-498C-ADC7-F4707E25C93D}">
      <dgm:prSet/>
      <dgm:spPr/>
      <dgm:t>
        <a:bodyPr/>
        <a:lstStyle/>
        <a:p>
          <a:endParaRPr lang="en-US"/>
        </a:p>
      </dgm:t>
    </dgm:pt>
    <dgm:pt modelId="{17F41957-114D-4229-A1DC-C299553621D7}">
      <dgm:prSet custT="1"/>
      <dgm:spPr/>
      <dgm:t>
        <a:bodyPr/>
        <a:lstStyle/>
        <a:p>
          <a:r>
            <a:rPr lang="en-US" sz="1400" dirty="0"/>
            <a:t>What she is enable to enables her to work</a:t>
          </a:r>
        </a:p>
      </dgm:t>
    </dgm:pt>
    <dgm:pt modelId="{B504FB3E-7053-4467-9867-ED905C391385}" type="parTrans" cxnId="{E3B127E1-DD8E-41F3-A7CD-7578AB70B9F0}">
      <dgm:prSet/>
      <dgm:spPr/>
      <dgm:t>
        <a:bodyPr/>
        <a:lstStyle/>
        <a:p>
          <a:endParaRPr lang="en-US"/>
        </a:p>
      </dgm:t>
    </dgm:pt>
    <dgm:pt modelId="{4CDADAC1-71B3-4DB9-ACDD-6B5304C0ABCA}" type="sibTrans" cxnId="{E3B127E1-DD8E-41F3-A7CD-7578AB70B9F0}">
      <dgm:prSet/>
      <dgm:spPr/>
      <dgm:t>
        <a:bodyPr/>
        <a:lstStyle/>
        <a:p>
          <a:endParaRPr lang="en-US"/>
        </a:p>
      </dgm:t>
    </dgm:pt>
    <dgm:pt modelId="{B91C2802-614E-4DF9-8A65-286F11D87F0E}">
      <dgm:prSet custT="1"/>
      <dgm:spPr/>
      <dgm:t>
        <a:bodyPr/>
        <a:lstStyle/>
        <a:p>
          <a:r>
            <a:rPr lang="en-US" sz="1400" dirty="0"/>
            <a:t>How she is viewed</a:t>
          </a:r>
        </a:p>
      </dgm:t>
    </dgm:pt>
    <dgm:pt modelId="{EC6DC59C-FC64-4E1A-B646-D7275499C5B2}" type="parTrans" cxnId="{BF07E590-9E86-4315-AD67-EF251BF7BFEE}">
      <dgm:prSet/>
      <dgm:spPr/>
      <dgm:t>
        <a:bodyPr/>
        <a:lstStyle/>
        <a:p>
          <a:endParaRPr lang="en-US"/>
        </a:p>
      </dgm:t>
    </dgm:pt>
    <dgm:pt modelId="{2AF32576-8F1C-4DF6-93AE-FF4C0C05AADA}" type="sibTrans" cxnId="{BF07E590-9E86-4315-AD67-EF251BF7BFEE}">
      <dgm:prSet/>
      <dgm:spPr/>
      <dgm:t>
        <a:bodyPr/>
        <a:lstStyle/>
        <a:p>
          <a:endParaRPr lang="en-US"/>
        </a:p>
      </dgm:t>
    </dgm:pt>
    <dgm:pt modelId="{7C4BB350-99EC-4694-84B2-01CED7D59E3D}">
      <dgm:prSet/>
      <dgm:spPr/>
      <dgm:t>
        <a:bodyPr/>
        <a:lstStyle/>
        <a:p>
          <a:r>
            <a:rPr lang="en-US" dirty="0"/>
            <a:t> The role of God, need for personal relationship with Him</a:t>
          </a:r>
        </a:p>
      </dgm:t>
    </dgm:pt>
    <dgm:pt modelId="{CD4BA0D2-2DC7-40D1-ACB2-170F1D539484}" type="parTrans" cxnId="{8339A18A-B6A9-4512-9959-0C55F8CE0206}">
      <dgm:prSet/>
      <dgm:spPr/>
      <dgm:t>
        <a:bodyPr/>
        <a:lstStyle/>
        <a:p>
          <a:endParaRPr lang="en-US"/>
        </a:p>
      </dgm:t>
    </dgm:pt>
    <dgm:pt modelId="{C85C4E01-ECF4-47B3-88CB-1715C7C2E0F7}" type="sibTrans" cxnId="{8339A18A-B6A9-4512-9959-0C55F8CE020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1DBB6993-8223-42CF-B589-39B7922AE486}">
      <dgm:prSet/>
      <dgm:spPr/>
      <dgm:t>
        <a:bodyPr/>
        <a:lstStyle/>
        <a:p>
          <a:r>
            <a:rPr lang="en-US" dirty="0"/>
            <a:t> Fundamental Transformation</a:t>
          </a:r>
        </a:p>
      </dgm:t>
    </dgm:pt>
    <dgm:pt modelId="{38CDBC0E-A856-4155-9EEB-39E93012DA4C}" type="parTrans" cxnId="{589F514D-71E6-49C3-8426-944E71C61167}">
      <dgm:prSet/>
      <dgm:spPr/>
      <dgm:t>
        <a:bodyPr/>
        <a:lstStyle/>
        <a:p>
          <a:endParaRPr lang="en-US"/>
        </a:p>
      </dgm:t>
    </dgm:pt>
    <dgm:pt modelId="{FB62BDB6-7FF6-45C9-BCCD-47C4555D4AAE}" type="sibTrans" cxnId="{589F514D-71E6-49C3-8426-944E71C61167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A84413FC-9AC3-494B-A214-BD8ABF547F27}" type="pres">
      <dgm:prSet presAssocID="{A7CF2CDB-0329-4660-BDB9-54C54463CD1A}" presName="Name0" presStyleCnt="0">
        <dgm:presLayoutVars>
          <dgm:animLvl val="lvl"/>
          <dgm:resizeHandles val="exact"/>
        </dgm:presLayoutVars>
      </dgm:prSet>
      <dgm:spPr/>
    </dgm:pt>
    <dgm:pt modelId="{0D9CAEE4-EC78-43D6-B25D-4795010240AD}" type="pres">
      <dgm:prSet presAssocID="{B55983D2-D1A5-4A2E-9C79-214850E420D8}" presName="compositeNode" presStyleCnt="0">
        <dgm:presLayoutVars>
          <dgm:bulletEnabled val="1"/>
        </dgm:presLayoutVars>
      </dgm:prSet>
      <dgm:spPr/>
    </dgm:pt>
    <dgm:pt modelId="{547CA2D2-8BFE-4941-89C7-315F22F90B2C}" type="pres">
      <dgm:prSet presAssocID="{B55983D2-D1A5-4A2E-9C79-214850E420D8}" presName="bgRect" presStyleLbl="alignNode1" presStyleIdx="0" presStyleCnt="3"/>
      <dgm:spPr/>
    </dgm:pt>
    <dgm:pt modelId="{6549F3D1-80C1-4051-A35C-C05C9ACE1EAC}" type="pres">
      <dgm:prSet presAssocID="{D5C847D8-6FD2-4180-94E2-582D21DAC196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A7E68262-9A91-4DAD-87D8-969CFD345811}" type="pres">
      <dgm:prSet presAssocID="{B55983D2-D1A5-4A2E-9C79-214850E420D8}" presName="nodeRect" presStyleLbl="alignNode1" presStyleIdx="0" presStyleCnt="3">
        <dgm:presLayoutVars>
          <dgm:bulletEnabled val="1"/>
        </dgm:presLayoutVars>
      </dgm:prSet>
      <dgm:spPr/>
    </dgm:pt>
    <dgm:pt modelId="{A6B40D67-A9E6-442C-85C1-99E70F626235}" type="pres">
      <dgm:prSet presAssocID="{D5C847D8-6FD2-4180-94E2-582D21DAC196}" presName="sibTrans" presStyleCnt="0"/>
      <dgm:spPr/>
    </dgm:pt>
    <dgm:pt modelId="{96C0609C-B718-4617-8E00-B98E11980730}" type="pres">
      <dgm:prSet presAssocID="{7C4BB350-99EC-4694-84B2-01CED7D59E3D}" presName="compositeNode" presStyleCnt="0">
        <dgm:presLayoutVars>
          <dgm:bulletEnabled val="1"/>
        </dgm:presLayoutVars>
      </dgm:prSet>
      <dgm:spPr/>
    </dgm:pt>
    <dgm:pt modelId="{0A4A3900-D179-4CED-A276-EDE3CB190409}" type="pres">
      <dgm:prSet presAssocID="{7C4BB350-99EC-4694-84B2-01CED7D59E3D}" presName="bgRect" presStyleLbl="alignNode1" presStyleIdx="1" presStyleCnt="3"/>
      <dgm:spPr/>
    </dgm:pt>
    <dgm:pt modelId="{749F4CDF-72FE-4F4C-8B43-BEC053DD24FC}" type="pres">
      <dgm:prSet presAssocID="{C85C4E01-ECF4-47B3-88CB-1715C7C2E0F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2D8CE49D-01BF-483C-A468-4C99A04C4BCE}" type="pres">
      <dgm:prSet presAssocID="{7C4BB350-99EC-4694-84B2-01CED7D59E3D}" presName="nodeRect" presStyleLbl="alignNode1" presStyleIdx="1" presStyleCnt="3">
        <dgm:presLayoutVars>
          <dgm:bulletEnabled val="1"/>
        </dgm:presLayoutVars>
      </dgm:prSet>
      <dgm:spPr/>
    </dgm:pt>
    <dgm:pt modelId="{796717B1-0A35-476B-B063-3C0A5EA26495}" type="pres">
      <dgm:prSet presAssocID="{C85C4E01-ECF4-47B3-88CB-1715C7C2E0F7}" presName="sibTrans" presStyleCnt="0"/>
      <dgm:spPr/>
    </dgm:pt>
    <dgm:pt modelId="{A3FCFA0F-3D45-4FFD-B1C5-D1527F287D5B}" type="pres">
      <dgm:prSet presAssocID="{1DBB6993-8223-42CF-B589-39B7922AE486}" presName="compositeNode" presStyleCnt="0">
        <dgm:presLayoutVars>
          <dgm:bulletEnabled val="1"/>
        </dgm:presLayoutVars>
      </dgm:prSet>
      <dgm:spPr/>
    </dgm:pt>
    <dgm:pt modelId="{84F9C694-0433-43D1-BD8B-9D425B942671}" type="pres">
      <dgm:prSet presAssocID="{1DBB6993-8223-42CF-B589-39B7922AE486}" presName="bgRect" presStyleLbl="alignNode1" presStyleIdx="2" presStyleCnt="3"/>
      <dgm:spPr/>
    </dgm:pt>
    <dgm:pt modelId="{D4CA64DD-9D73-49BA-B3F0-175425DFE2F4}" type="pres">
      <dgm:prSet presAssocID="{FB62BDB6-7FF6-45C9-BCCD-47C4555D4AAE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216771FD-31E2-4595-8C58-45D9CC5E2A00}" type="pres">
      <dgm:prSet presAssocID="{1DBB6993-8223-42CF-B589-39B7922AE486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90DD5001-7E0E-472D-BBC7-48D87A598CA2}" type="presOf" srcId="{C85C4E01-ECF4-47B3-88CB-1715C7C2E0F7}" destId="{749F4CDF-72FE-4F4C-8B43-BEC053DD24FC}" srcOrd="0" destOrd="0" presId="urn:microsoft.com/office/officeart/2016/7/layout/LinearBlockProcessNumbered"/>
    <dgm:cxn modelId="{C5917D14-FEEF-4B4F-B8CE-3C92B04BAD38}" type="presOf" srcId="{B557A027-D0E7-431A-B73A-138DC09EFFF1}" destId="{A7E68262-9A91-4DAD-87D8-969CFD345811}" srcOrd="0" destOrd="1" presId="urn:microsoft.com/office/officeart/2016/7/layout/LinearBlockProcessNumbered"/>
    <dgm:cxn modelId="{8E9AD718-F6A4-48C9-92FE-E85D07DF16C1}" type="presOf" srcId="{3FFDEB32-08FE-4A21-976B-431672C2F78A}" destId="{A7E68262-9A91-4DAD-87D8-969CFD345811}" srcOrd="0" destOrd="2" presId="urn:microsoft.com/office/officeart/2016/7/layout/LinearBlockProcessNumbered"/>
    <dgm:cxn modelId="{5AAFB835-2EFE-4EC2-B652-3FB07DC52F59}" type="presOf" srcId="{D5C847D8-6FD2-4180-94E2-582D21DAC196}" destId="{6549F3D1-80C1-4051-A35C-C05C9ACE1EAC}" srcOrd="0" destOrd="0" presId="urn:microsoft.com/office/officeart/2016/7/layout/LinearBlockProcessNumbered"/>
    <dgm:cxn modelId="{BE5F7E5E-5328-449F-B3EE-47F34B237C36}" type="presOf" srcId="{1DBB6993-8223-42CF-B589-39B7922AE486}" destId="{84F9C694-0433-43D1-BD8B-9D425B942671}" srcOrd="0" destOrd="0" presId="urn:microsoft.com/office/officeart/2016/7/layout/LinearBlockProcessNumbered"/>
    <dgm:cxn modelId="{C8A21761-634A-4745-B2CD-E9A5B13B99C7}" type="presOf" srcId="{FB62BDB6-7FF6-45C9-BCCD-47C4555D4AAE}" destId="{D4CA64DD-9D73-49BA-B3F0-175425DFE2F4}" srcOrd="0" destOrd="0" presId="urn:microsoft.com/office/officeart/2016/7/layout/LinearBlockProcessNumbered"/>
    <dgm:cxn modelId="{6477D444-3B30-45AB-AE25-AD8B2D76E100}" type="presOf" srcId="{B55983D2-D1A5-4A2E-9C79-214850E420D8}" destId="{A7E68262-9A91-4DAD-87D8-969CFD345811}" srcOrd="1" destOrd="0" presId="urn:microsoft.com/office/officeart/2016/7/layout/LinearBlockProcessNumbered"/>
    <dgm:cxn modelId="{589F514D-71E6-49C3-8426-944E71C61167}" srcId="{A7CF2CDB-0329-4660-BDB9-54C54463CD1A}" destId="{1DBB6993-8223-42CF-B589-39B7922AE486}" srcOrd="2" destOrd="0" parTransId="{38CDBC0E-A856-4155-9EEB-39E93012DA4C}" sibTransId="{FB62BDB6-7FF6-45C9-BCCD-47C4555D4AAE}"/>
    <dgm:cxn modelId="{3D48CF7E-1510-4393-A3E1-E82F4A808A81}" type="presOf" srcId="{17F41957-114D-4229-A1DC-C299553621D7}" destId="{A7E68262-9A91-4DAD-87D8-969CFD345811}" srcOrd="0" destOrd="3" presId="urn:microsoft.com/office/officeart/2016/7/layout/LinearBlockProcessNumbered"/>
    <dgm:cxn modelId="{41E4D482-C273-4B13-A3C9-631BB8E946F9}" type="presOf" srcId="{B91C2802-614E-4DF9-8A65-286F11D87F0E}" destId="{A7E68262-9A91-4DAD-87D8-969CFD345811}" srcOrd="0" destOrd="4" presId="urn:microsoft.com/office/officeart/2016/7/layout/LinearBlockProcessNumbered"/>
    <dgm:cxn modelId="{8339A18A-B6A9-4512-9959-0C55F8CE0206}" srcId="{A7CF2CDB-0329-4660-BDB9-54C54463CD1A}" destId="{7C4BB350-99EC-4694-84B2-01CED7D59E3D}" srcOrd="1" destOrd="0" parTransId="{CD4BA0D2-2DC7-40D1-ACB2-170F1D539484}" sibTransId="{C85C4E01-ECF4-47B3-88CB-1715C7C2E0F7}"/>
    <dgm:cxn modelId="{3352348B-1A41-4FFC-9D8B-82BA62083590}" srcId="{A7CF2CDB-0329-4660-BDB9-54C54463CD1A}" destId="{B55983D2-D1A5-4A2E-9C79-214850E420D8}" srcOrd="0" destOrd="0" parTransId="{BCEA91FE-0940-47FE-AC54-ADEC3212F875}" sibTransId="{D5C847D8-6FD2-4180-94E2-582D21DAC196}"/>
    <dgm:cxn modelId="{15B9AE8B-80C8-498C-ADC7-F4707E25C93D}" srcId="{B55983D2-D1A5-4A2E-9C79-214850E420D8}" destId="{3FFDEB32-08FE-4A21-976B-431672C2F78A}" srcOrd="1" destOrd="0" parTransId="{B04A2B52-EF81-46A7-9EF8-46D492005B2C}" sibTransId="{6C3476E6-CE4A-4F3E-94A4-0695AC60EBA8}"/>
    <dgm:cxn modelId="{BF07E590-9E86-4315-AD67-EF251BF7BFEE}" srcId="{B55983D2-D1A5-4A2E-9C79-214850E420D8}" destId="{B91C2802-614E-4DF9-8A65-286F11D87F0E}" srcOrd="3" destOrd="0" parTransId="{EC6DC59C-FC64-4E1A-B646-D7275499C5B2}" sibTransId="{2AF32576-8F1C-4DF6-93AE-FF4C0C05AADA}"/>
    <dgm:cxn modelId="{A92B64B1-4756-4EBB-A4A9-F48229FB7A63}" type="presOf" srcId="{B55983D2-D1A5-4A2E-9C79-214850E420D8}" destId="{547CA2D2-8BFE-4941-89C7-315F22F90B2C}" srcOrd="0" destOrd="0" presId="urn:microsoft.com/office/officeart/2016/7/layout/LinearBlockProcessNumbered"/>
    <dgm:cxn modelId="{0DF675C2-5BEA-49BF-AF60-FB152EDAC889}" type="presOf" srcId="{7C4BB350-99EC-4694-84B2-01CED7D59E3D}" destId="{0A4A3900-D179-4CED-A276-EDE3CB190409}" srcOrd="0" destOrd="0" presId="urn:microsoft.com/office/officeart/2016/7/layout/LinearBlockProcessNumbered"/>
    <dgm:cxn modelId="{9861A0C2-D879-4E59-9FF3-DFF9526E1705}" srcId="{B55983D2-D1A5-4A2E-9C79-214850E420D8}" destId="{B557A027-D0E7-431A-B73A-138DC09EFFF1}" srcOrd="0" destOrd="0" parTransId="{8172BEC6-F8DF-42EB-994D-241C20A6CBC2}" sibTransId="{1E6255A5-D75F-4C9E-A290-3064229D0949}"/>
    <dgm:cxn modelId="{825A41CB-6233-43A4-9EE1-606E2C55D624}" type="presOf" srcId="{7C4BB350-99EC-4694-84B2-01CED7D59E3D}" destId="{2D8CE49D-01BF-483C-A468-4C99A04C4BCE}" srcOrd="1" destOrd="0" presId="urn:microsoft.com/office/officeart/2016/7/layout/LinearBlockProcessNumbered"/>
    <dgm:cxn modelId="{214BD7DD-F5DC-451C-94C2-DD66FA855521}" type="presOf" srcId="{A7CF2CDB-0329-4660-BDB9-54C54463CD1A}" destId="{A84413FC-9AC3-494B-A214-BD8ABF547F27}" srcOrd="0" destOrd="0" presId="urn:microsoft.com/office/officeart/2016/7/layout/LinearBlockProcessNumbered"/>
    <dgm:cxn modelId="{E3B127E1-DD8E-41F3-A7CD-7578AB70B9F0}" srcId="{B55983D2-D1A5-4A2E-9C79-214850E420D8}" destId="{17F41957-114D-4229-A1DC-C299553621D7}" srcOrd="2" destOrd="0" parTransId="{B504FB3E-7053-4467-9867-ED905C391385}" sibTransId="{4CDADAC1-71B3-4DB9-ACDD-6B5304C0ABCA}"/>
    <dgm:cxn modelId="{065C5EEB-94F3-4008-9453-EB2194943910}" type="presOf" srcId="{1DBB6993-8223-42CF-B589-39B7922AE486}" destId="{216771FD-31E2-4595-8C58-45D9CC5E2A00}" srcOrd="1" destOrd="0" presId="urn:microsoft.com/office/officeart/2016/7/layout/LinearBlockProcessNumbered"/>
    <dgm:cxn modelId="{80ECF105-336F-4292-BB4F-AE0E301335CF}" type="presParOf" srcId="{A84413FC-9AC3-494B-A214-BD8ABF547F27}" destId="{0D9CAEE4-EC78-43D6-B25D-4795010240AD}" srcOrd="0" destOrd="0" presId="urn:microsoft.com/office/officeart/2016/7/layout/LinearBlockProcessNumbered"/>
    <dgm:cxn modelId="{1B63AB5F-29D1-41BF-8916-964784358E42}" type="presParOf" srcId="{0D9CAEE4-EC78-43D6-B25D-4795010240AD}" destId="{547CA2D2-8BFE-4941-89C7-315F22F90B2C}" srcOrd="0" destOrd="0" presId="urn:microsoft.com/office/officeart/2016/7/layout/LinearBlockProcessNumbered"/>
    <dgm:cxn modelId="{060BFE12-4076-49E8-BACD-49C170F226FD}" type="presParOf" srcId="{0D9CAEE4-EC78-43D6-B25D-4795010240AD}" destId="{6549F3D1-80C1-4051-A35C-C05C9ACE1EAC}" srcOrd="1" destOrd="0" presId="urn:microsoft.com/office/officeart/2016/7/layout/LinearBlockProcessNumbered"/>
    <dgm:cxn modelId="{9CD6DD7D-4D87-4FF0-9A46-17C4843FAA8F}" type="presParOf" srcId="{0D9CAEE4-EC78-43D6-B25D-4795010240AD}" destId="{A7E68262-9A91-4DAD-87D8-969CFD345811}" srcOrd="2" destOrd="0" presId="urn:microsoft.com/office/officeart/2016/7/layout/LinearBlockProcessNumbered"/>
    <dgm:cxn modelId="{5B75FC96-3564-4A8D-8010-BFA67D1F17A0}" type="presParOf" srcId="{A84413FC-9AC3-494B-A214-BD8ABF547F27}" destId="{A6B40D67-A9E6-442C-85C1-99E70F626235}" srcOrd="1" destOrd="0" presId="urn:microsoft.com/office/officeart/2016/7/layout/LinearBlockProcessNumbered"/>
    <dgm:cxn modelId="{24FDF304-6D5E-4F50-94D4-649E1AD6BA93}" type="presParOf" srcId="{A84413FC-9AC3-494B-A214-BD8ABF547F27}" destId="{96C0609C-B718-4617-8E00-B98E11980730}" srcOrd="2" destOrd="0" presId="urn:microsoft.com/office/officeart/2016/7/layout/LinearBlockProcessNumbered"/>
    <dgm:cxn modelId="{C29BA2EF-D878-4779-93E0-CDAC173F0FC1}" type="presParOf" srcId="{96C0609C-B718-4617-8E00-B98E11980730}" destId="{0A4A3900-D179-4CED-A276-EDE3CB190409}" srcOrd="0" destOrd="0" presId="urn:microsoft.com/office/officeart/2016/7/layout/LinearBlockProcessNumbered"/>
    <dgm:cxn modelId="{10453B67-D2E1-44F1-A22E-6048D99B693E}" type="presParOf" srcId="{96C0609C-B718-4617-8E00-B98E11980730}" destId="{749F4CDF-72FE-4F4C-8B43-BEC053DD24FC}" srcOrd="1" destOrd="0" presId="urn:microsoft.com/office/officeart/2016/7/layout/LinearBlockProcessNumbered"/>
    <dgm:cxn modelId="{E5EBD072-FCE7-4D9A-A768-A90531D7C61E}" type="presParOf" srcId="{96C0609C-B718-4617-8E00-B98E11980730}" destId="{2D8CE49D-01BF-483C-A468-4C99A04C4BCE}" srcOrd="2" destOrd="0" presId="urn:microsoft.com/office/officeart/2016/7/layout/LinearBlockProcessNumbered"/>
    <dgm:cxn modelId="{7DDD6CD2-4EDD-4707-AF24-64C266D99D32}" type="presParOf" srcId="{A84413FC-9AC3-494B-A214-BD8ABF547F27}" destId="{796717B1-0A35-476B-B063-3C0A5EA26495}" srcOrd="3" destOrd="0" presId="urn:microsoft.com/office/officeart/2016/7/layout/LinearBlockProcessNumbered"/>
    <dgm:cxn modelId="{BE5CA8C0-3A95-4525-902F-B132F0F64265}" type="presParOf" srcId="{A84413FC-9AC3-494B-A214-BD8ABF547F27}" destId="{A3FCFA0F-3D45-4FFD-B1C5-D1527F287D5B}" srcOrd="4" destOrd="0" presId="urn:microsoft.com/office/officeart/2016/7/layout/LinearBlockProcessNumbered"/>
    <dgm:cxn modelId="{3398E989-B16A-4502-9176-5854B25D4219}" type="presParOf" srcId="{A3FCFA0F-3D45-4FFD-B1C5-D1527F287D5B}" destId="{84F9C694-0433-43D1-BD8B-9D425B942671}" srcOrd="0" destOrd="0" presId="urn:microsoft.com/office/officeart/2016/7/layout/LinearBlockProcessNumbered"/>
    <dgm:cxn modelId="{70C618B6-8177-45DD-9C1D-ABDC51F2B343}" type="presParOf" srcId="{A3FCFA0F-3D45-4FFD-B1C5-D1527F287D5B}" destId="{D4CA64DD-9D73-49BA-B3F0-175425DFE2F4}" srcOrd="1" destOrd="0" presId="urn:microsoft.com/office/officeart/2016/7/layout/LinearBlockProcessNumbered"/>
    <dgm:cxn modelId="{459A13D1-EFC6-462E-B95E-C3E7B74A7BD4}" type="presParOf" srcId="{A3FCFA0F-3D45-4FFD-B1C5-D1527F287D5B}" destId="{216771FD-31E2-4595-8C58-45D9CC5E2A0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55CA9-E4C1-4BC9-BBEF-F2DEE1EA2556}">
      <dsp:nvSpPr>
        <dsp:cNvPr id="0" name=""/>
        <dsp:cNvSpPr/>
      </dsp:nvSpPr>
      <dsp:spPr>
        <a:xfrm>
          <a:off x="0" y="0"/>
          <a:ext cx="7744967" cy="6706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do you think of the Proverbs 31 woman?</a:t>
          </a:r>
        </a:p>
      </dsp:txBody>
      <dsp:txXfrm>
        <a:off x="19641" y="19641"/>
        <a:ext cx="6942866" cy="631328"/>
      </dsp:txXfrm>
    </dsp:sp>
    <dsp:sp modelId="{9D0C3C10-9482-4C1F-9638-A7D447B33C2D}">
      <dsp:nvSpPr>
        <dsp:cNvPr id="0" name=""/>
        <dsp:cNvSpPr/>
      </dsp:nvSpPr>
      <dsp:spPr>
        <a:xfrm>
          <a:off x="578358" y="763750"/>
          <a:ext cx="7744967" cy="6706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you feel like you live up to it? Why or why not?</a:t>
          </a:r>
        </a:p>
      </dsp:txBody>
      <dsp:txXfrm>
        <a:off x="597999" y="783391"/>
        <a:ext cx="6691431" cy="631328"/>
      </dsp:txXfrm>
    </dsp:sp>
    <dsp:sp modelId="{6412ADEF-1248-4548-9E57-F05350B08D56}">
      <dsp:nvSpPr>
        <dsp:cNvPr id="0" name=""/>
        <dsp:cNvSpPr/>
      </dsp:nvSpPr>
      <dsp:spPr>
        <a:xfrm>
          <a:off x="1156716" y="1527500"/>
          <a:ext cx="7744967" cy="6706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 is the most difficult thing about being a Proverbs 31 woman?</a:t>
          </a:r>
        </a:p>
      </dsp:txBody>
      <dsp:txXfrm>
        <a:off x="1176357" y="1547141"/>
        <a:ext cx="6691431" cy="631328"/>
      </dsp:txXfrm>
    </dsp:sp>
    <dsp:sp modelId="{6225BC81-D299-417B-B6D3-718B45878E2E}">
      <dsp:nvSpPr>
        <dsp:cNvPr id="0" name=""/>
        <dsp:cNvSpPr/>
      </dsp:nvSpPr>
      <dsp:spPr>
        <a:xfrm>
          <a:off x="1735073" y="2291251"/>
          <a:ext cx="7744967" cy="6706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 you sit with God and allow Him to strategize your day?</a:t>
          </a:r>
        </a:p>
      </dsp:txBody>
      <dsp:txXfrm>
        <a:off x="1754714" y="2310892"/>
        <a:ext cx="6691431" cy="631328"/>
      </dsp:txXfrm>
    </dsp:sp>
    <dsp:sp modelId="{3945951B-3249-4015-974D-54FDC1EAE802}">
      <dsp:nvSpPr>
        <dsp:cNvPr id="0" name=""/>
        <dsp:cNvSpPr/>
      </dsp:nvSpPr>
      <dsp:spPr>
        <a:xfrm>
          <a:off x="2313432" y="3055001"/>
          <a:ext cx="7744967" cy="67061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Have you surrendered to God?</a:t>
          </a:r>
        </a:p>
      </dsp:txBody>
      <dsp:txXfrm>
        <a:off x="2333073" y="3074642"/>
        <a:ext cx="6691431" cy="631328"/>
      </dsp:txXfrm>
    </dsp:sp>
    <dsp:sp modelId="{F151CF24-20DC-4EBA-B88D-0EAEF4268146}">
      <dsp:nvSpPr>
        <dsp:cNvPr id="0" name=""/>
        <dsp:cNvSpPr/>
      </dsp:nvSpPr>
      <dsp:spPr>
        <a:xfrm>
          <a:off x="7309071" y="489917"/>
          <a:ext cx="435896" cy="435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407148" y="489917"/>
        <a:ext cx="239742" cy="328012"/>
      </dsp:txXfrm>
    </dsp:sp>
    <dsp:sp modelId="{2982C269-7F0E-4B38-B0DC-5BDE3BD3C1C5}">
      <dsp:nvSpPr>
        <dsp:cNvPr id="0" name=""/>
        <dsp:cNvSpPr/>
      </dsp:nvSpPr>
      <dsp:spPr>
        <a:xfrm>
          <a:off x="7887429" y="1253668"/>
          <a:ext cx="435896" cy="435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985506" y="1253668"/>
        <a:ext cx="239742" cy="328012"/>
      </dsp:txXfrm>
    </dsp:sp>
    <dsp:sp modelId="{C116E62F-614D-4679-9CAE-DAF0C9FBC861}">
      <dsp:nvSpPr>
        <dsp:cNvPr id="0" name=""/>
        <dsp:cNvSpPr/>
      </dsp:nvSpPr>
      <dsp:spPr>
        <a:xfrm>
          <a:off x="8465787" y="2006242"/>
          <a:ext cx="435896" cy="435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563864" y="2006242"/>
        <a:ext cx="239742" cy="328012"/>
      </dsp:txXfrm>
    </dsp:sp>
    <dsp:sp modelId="{C03D9D5D-5200-401C-9343-185EB0E2D009}">
      <dsp:nvSpPr>
        <dsp:cNvPr id="0" name=""/>
        <dsp:cNvSpPr/>
      </dsp:nvSpPr>
      <dsp:spPr>
        <a:xfrm>
          <a:off x="9044145" y="2777443"/>
          <a:ext cx="435896" cy="4358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9142222" y="2777443"/>
        <a:ext cx="239742" cy="328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17AD0-7A9D-4642-A9B8-6BEA26084288}">
      <dsp:nvSpPr>
        <dsp:cNvPr id="0" name=""/>
        <dsp:cNvSpPr/>
      </dsp:nvSpPr>
      <dsp:spPr>
        <a:xfrm>
          <a:off x="0" y="324345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0E6F7-96EB-4278-A12C-D9AB96A27831}">
      <dsp:nvSpPr>
        <dsp:cNvPr id="0" name=""/>
        <dsp:cNvSpPr/>
      </dsp:nvSpPr>
      <dsp:spPr>
        <a:xfrm>
          <a:off x="502920" y="14385"/>
          <a:ext cx="7040880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work she does</a:t>
          </a:r>
        </a:p>
      </dsp:txBody>
      <dsp:txXfrm>
        <a:off x="533182" y="44647"/>
        <a:ext cx="6980356" cy="559396"/>
      </dsp:txXfrm>
    </dsp:sp>
    <dsp:sp modelId="{5CCE541F-3387-476C-913F-BC4FDE0B7C8C}">
      <dsp:nvSpPr>
        <dsp:cNvPr id="0" name=""/>
        <dsp:cNvSpPr/>
      </dsp:nvSpPr>
      <dsp:spPr>
        <a:xfrm>
          <a:off x="0" y="1276905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97169"/>
              <a:satOff val="-107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68CD-72A3-4EC5-AEBD-AFCD64ED8657}">
      <dsp:nvSpPr>
        <dsp:cNvPr id="0" name=""/>
        <dsp:cNvSpPr/>
      </dsp:nvSpPr>
      <dsp:spPr>
        <a:xfrm>
          <a:off x="502920" y="966945"/>
          <a:ext cx="7040880" cy="619920"/>
        </a:xfrm>
        <a:prstGeom prst="roundRect">
          <a:avLst/>
        </a:prstGeom>
        <a:solidFill>
          <a:schemeClr val="accent2">
            <a:hueOff val="-497169"/>
            <a:satOff val="-107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Character</a:t>
          </a:r>
        </a:p>
      </dsp:txBody>
      <dsp:txXfrm>
        <a:off x="533182" y="997207"/>
        <a:ext cx="6980356" cy="559396"/>
      </dsp:txXfrm>
    </dsp:sp>
    <dsp:sp modelId="{E3FCEFD6-C5AA-4EE5-B892-7AE114124316}">
      <dsp:nvSpPr>
        <dsp:cNvPr id="0" name=""/>
        <dsp:cNvSpPr/>
      </dsp:nvSpPr>
      <dsp:spPr>
        <a:xfrm>
          <a:off x="0" y="2229466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94337"/>
              <a:satOff val="-2155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15D70-0F7E-4631-8D8D-C4D85E12F9B6}">
      <dsp:nvSpPr>
        <dsp:cNvPr id="0" name=""/>
        <dsp:cNvSpPr/>
      </dsp:nvSpPr>
      <dsp:spPr>
        <a:xfrm>
          <a:off x="502920" y="1919506"/>
          <a:ext cx="7040880" cy="619920"/>
        </a:xfrm>
        <a:prstGeom prst="roundRect">
          <a:avLst/>
        </a:prstGeom>
        <a:solidFill>
          <a:schemeClr val="accent2">
            <a:hueOff val="-994337"/>
            <a:satOff val="-2155"/>
            <a:lumOff val="31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she is enable to enables her to work</a:t>
          </a:r>
        </a:p>
      </dsp:txBody>
      <dsp:txXfrm>
        <a:off x="533182" y="1949768"/>
        <a:ext cx="6980356" cy="559396"/>
      </dsp:txXfrm>
    </dsp:sp>
    <dsp:sp modelId="{FB8A31C6-73C5-4115-9BFF-AE57EBEE4442}">
      <dsp:nvSpPr>
        <dsp:cNvPr id="0" name=""/>
        <dsp:cNvSpPr/>
      </dsp:nvSpPr>
      <dsp:spPr>
        <a:xfrm>
          <a:off x="0" y="3182026"/>
          <a:ext cx="100583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91506"/>
              <a:satOff val="-3233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C04A6-DFE7-4F5D-BF54-3C6CD6610103}">
      <dsp:nvSpPr>
        <dsp:cNvPr id="0" name=""/>
        <dsp:cNvSpPr/>
      </dsp:nvSpPr>
      <dsp:spPr>
        <a:xfrm>
          <a:off x="502920" y="2872066"/>
          <a:ext cx="7040880" cy="619920"/>
        </a:xfrm>
        <a:prstGeom prst="roundRect">
          <a:avLst/>
        </a:prstGeom>
        <a:solidFill>
          <a:schemeClr val="accent2">
            <a:hueOff val="-1491506"/>
            <a:satOff val="-3233"/>
            <a:lumOff val="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she is viewed</a:t>
          </a:r>
        </a:p>
      </dsp:txBody>
      <dsp:txXfrm>
        <a:off x="533182" y="2902328"/>
        <a:ext cx="698035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CC01-5333-4425-9FF2-FFA32277896D}">
      <dsp:nvSpPr>
        <dsp:cNvPr id="0" name=""/>
        <dsp:cNvSpPr/>
      </dsp:nvSpPr>
      <dsp:spPr>
        <a:xfrm>
          <a:off x="692086" y="0"/>
          <a:ext cx="4284136" cy="428413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7EB8C-191E-44E8-A236-94FD8D29F1D8}">
      <dsp:nvSpPr>
        <dsp:cNvPr id="0" name=""/>
        <dsp:cNvSpPr/>
      </dsp:nvSpPr>
      <dsp:spPr>
        <a:xfrm>
          <a:off x="1099079" y="406992"/>
          <a:ext cx="1670813" cy="16708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Husband has full confidence in her</a:t>
          </a:r>
        </a:p>
      </dsp:txBody>
      <dsp:txXfrm>
        <a:off x="1180641" y="488554"/>
        <a:ext cx="1507689" cy="1507689"/>
      </dsp:txXfrm>
    </dsp:sp>
    <dsp:sp modelId="{A3A84211-C777-438C-8312-FC8BDEDAE9E5}">
      <dsp:nvSpPr>
        <dsp:cNvPr id="0" name=""/>
        <dsp:cNvSpPr/>
      </dsp:nvSpPr>
      <dsp:spPr>
        <a:xfrm>
          <a:off x="2898417" y="406992"/>
          <a:ext cx="1670813" cy="16708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Children arise and call her blessed</a:t>
          </a:r>
        </a:p>
      </dsp:txBody>
      <dsp:txXfrm>
        <a:off x="2979979" y="488554"/>
        <a:ext cx="1507689" cy="1507689"/>
      </dsp:txXfrm>
    </dsp:sp>
    <dsp:sp modelId="{0689238A-894A-4629-8D70-3A51F65139C4}">
      <dsp:nvSpPr>
        <dsp:cNvPr id="0" name=""/>
        <dsp:cNvSpPr/>
      </dsp:nvSpPr>
      <dsp:spPr>
        <a:xfrm>
          <a:off x="1099079" y="2206330"/>
          <a:ext cx="1670813" cy="16708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Husband praises her</a:t>
          </a:r>
        </a:p>
      </dsp:txBody>
      <dsp:txXfrm>
        <a:off x="1180641" y="2287892"/>
        <a:ext cx="1507689" cy="1507689"/>
      </dsp:txXfrm>
    </dsp:sp>
    <dsp:sp modelId="{8E34CAA8-93D6-4DC6-998F-14D76F3A1129}">
      <dsp:nvSpPr>
        <dsp:cNvPr id="0" name=""/>
        <dsp:cNvSpPr/>
      </dsp:nvSpPr>
      <dsp:spPr>
        <a:xfrm>
          <a:off x="2898417" y="2206330"/>
          <a:ext cx="1670813" cy="16708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Husband is respected at the city gates</a:t>
          </a:r>
        </a:p>
      </dsp:txBody>
      <dsp:txXfrm>
        <a:off x="2979979" y="2287892"/>
        <a:ext cx="1507689" cy="15076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3A3A4-8355-4BC9-AEA2-8AD18C668E15}">
      <dsp:nvSpPr>
        <dsp:cNvPr id="0" name=""/>
        <dsp:cNvSpPr/>
      </dsp:nvSpPr>
      <dsp:spPr>
        <a:xfrm>
          <a:off x="556379" y="809327"/>
          <a:ext cx="442685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0E8ED-ECB1-47F4-9D5B-FA0BE3B4258A}">
      <dsp:nvSpPr>
        <dsp:cNvPr id="0" name=""/>
        <dsp:cNvSpPr/>
      </dsp:nvSpPr>
      <dsp:spPr>
        <a:xfrm>
          <a:off x="1025625" y="772079"/>
          <a:ext cx="50908" cy="95201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22275-463A-438C-BF2C-BA0ACAFB083B}">
      <dsp:nvSpPr>
        <dsp:cNvPr id="0" name=""/>
        <dsp:cNvSpPr/>
      </dsp:nvSpPr>
      <dsp:spPr>
        <a:xfrm>
          <a:off x="317835" y="626154"/>
          <a:ext cx="366416" cy="366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19" tIns="14219" rIns="14219" bIns="142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</a:t>
          </a:r>
        </a:p>
      </dsp:txBody>
      <dsp:txXfrm>
        <a:off x="371495" y="679814"/>
        <a:ext cx="259096" cy="259096"/>
      </dsp:txXfrm>
    </dsp:sp>
    <dsp:sp modelId="{C79E06A6-67AB-42C9-B47C-979DBDEDF6E5}">
      <dsp:nvSpPr>
        <dsp:cNvPr id="0" name=""/>
        <dsp:cNvSpPr/>
      </dsp:nvSpPr>
      <dsp:spPr>
        <a:xfrm>
          <a:off x="3022" y="1158033"/>
          <a:ext cx="99604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69" tIns="165100" rIns="78569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Surrender to submit to God</a:t>
          </a:r>
        </a:p>
      </dsp:txBody>
      <dsp:txXfrm>
        <a:off x="3022" y="1357241"/>
        <a:ext cx="996041" cy="1766392"/>
      </dsp:txXfrm>
    </dsp:sp>
    <dsp:sp modelId="{AA0E55FB-BA75-4DB5-B85C-23A5E624A2AF}">
      <dsp:nvSpPr>
        <dsp:cNvPr id="0" name=""/>
        <dsp:cNvSpPr/>
      </dsp:nvSpPr>
      <dsp:spPr>
        <a:xfrm>
          <a:off x="1109735" y="808578"/>
          <a:ext cx="996041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C5EED-8452-4329-AF5B-1230571992F2}">
      <dsp:nvSpPr>
        <dsp:cNvPr id="0" name=""/>
        <dsp:cNvSpPr/>
      </dsp:nvSpPr>
      <dsp:spPr>
        <a:xfrm>
          <a:off x="2132338" y="771392"/>
          <a:ext cx="50908" cy="9555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14D91-9096-4951-8C4A-2C8E497678A7}">
      <dsp:nvSpPr>
        <dsp:cNvPr id="0" name=""/>
        <dsp:cNvSpPr/>
      </dsp:nvSpPr>
      <dsp:spPr>
        <a:xfrm>
          <a:off x="1424548" y="625406"/>
          <a:ext cx="366416" cy="366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19" tIns="14219" rIns="14219" bIns="142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</a:t>
          </a:r>
        </a:p>
      </dsp:txBody>
      <dsp:txXfrm>
        <a:off x="1478208" y="679066"/>
        <a:ext cx="259096" cy="259096"/>
      </dsp:txXfrm>
    </dsp:sp>
    <dsp:sp modelId="{3B316155-BDC7-4ABE-B605-1F51FBF59EA3}">
      <dsp:nvSpPr>
        <dsp:cNvPr id="0" name=""/>
        <dsp:cNvSpPr/>
      </dsp:nvSpPr>
      <dsp:spPr>
        <a:xfrm>
          <a:off x="1109735" y="1157147"/>
          <a:ext cx="99604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69" tIns="165100" rIns="78569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Lose your life to the Lord</a:t>
          </a:r>
        </a:p>
      </dsp:txBody>
      <dsp:txXfrm>
        <a:off x="1109735" y="1356355"/>
        <a:ext cx="996041" cy="1766392"/>
      </dsp:txXfrm>
    </dsp:sp>
    <dsp:sp modelId="{F006D952-9192-4B37-B58C-2C283A9B0037}">
      <dsp:nvSpPr>
        <dsp:cNvPr id="0" name=""/>
        <dsp:cNvSpPr/>
      </dsp:nvSpPr>
      <dsp:spPr>
        <a:xfrm>
          <a:off x="2216448" y="808883"/>
          <a:ext cx="99604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99EBE-197F-4028-A8AB-2410254B7CE7}">
      <dsp:nvSpPr>
        <dsp:cNvPr id="0" name=""/>
        <dsp:cNvSpPr/>
      </dsp:nvSpPr>
      <dsp:spPr>
        <a:xfrm>
          <a:off x="3239051" y="771636"/>
          <a:ext cx="50908" cy="9587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A2645-6EE7-4D81-B527-EF62F6ABEDBF}">
      <dsp:nvSpPr>
        <dsp:cNvPr id="0" name=""/>
        <dsp:cNvSpPr/>
      </dsp:nvSpPr>
      <dsp:spPr>
        <a:xfrm>
          <a:off x="2531261" y="625711"/>
          <a:ext cx="366416" cy="366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19" tIns="14219" rIns="14219" bIns="142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</a:t>
          </a:r>
        </a:p>
      </dsp:txBody>
      <dsp:txXfrm>
        <a:off x="2584921" y="679371"/>
        <a:ext cx="259096" cy="259096"/>
      </dsp:txXfrm>
    </dsp:sp>
    <dsp:sp modelId="{7CA9712F-63DF-4B17-AA35-5CCD3B09CD5B}">
      <dsp:nvSpPr>
        <dsp:cNvPr id="0" name=""/>
        <dsp:cNvSpPr/>
      </dsp:nvSpPr>
      <dsp:spPr>
        <a:xfrm>
          <a:off x="2216448" y="1158033"/>
          <a:ext cx="996041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69" tIns="165100" rIns="78569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Lose your will for Gods’ (Not my will but your will be done)</a:t>
          </a:r>
        </a:p>
      </dsp:txBody>
      <dsp:txXfrm>
        <a:off x="2216448" y="1357241"/>
        <a:ext cx="996041" cy="1766392"/>
      </dsp:txXfrm>
    </dsp:sp>
    <dsp:sp modelId="{3D73BFD9-B6F8-41AB-B638-1AC3BB0DDB66}">
      <dsp:nvSpPr>
        <dsp:cNvPr id="0" name=""/>
        <dsp:cNvSpPr/>
      </dsp:nvSpPr>
      <dsp:spPr>
        <a:xfrm>
          <a:off x="3493768" y="808883"/>
          <a:ext cx="49802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78B6A-BF03-4D23-BBF2-E9AE83FD7E18}">
      <dsp:nvSpPr>
        <dsp:cNvPr id="0" name=""/>
        <dsp:cNvSpPr/>
      </dsp:nvSpPr>
      <dsp:spPr>
        <a:xfrm>
          <a:off x="3808580" y="625711"/>
          <a:ext cx="366416" cy="366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19" tIns="14219" rIns="14219" bIns="1421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</a:t>
          </a:r>
        </a:p>
      </dsp:txBody>
      <dsp:txXfrm>
        <a:off x="3862240" y="679371"/>
        <a:ext cx="259096" cy="259096"/>
      </dsp:txXfrm>
    </dsp:sp>
    <dsp:sp modelId="{A20BB4F7-1BAE-4CC9-9484-74F476C931BF}">
      <dsp:nvSpPr>
        <dsp:cNvPr id="0" name=""/>
        <dsp:cNvSpPr/>
      </dsp:nvSpPr>
      <dsp:spPr>
        <a:xfrm>
          <a:off x="3277433" y="1141994"/>
          <a:ext cx="133725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69" tIns="165100" rIns="78569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Sit with God daily for intimacy, spiritual growth and development, healing, plan and steps for life</a:t>
          </a:r>
        </a:p>
      </dsp:txBody>
      <dsp:txXfrm>
        <a:off x="3277433" y="1409445"/>
        <a:ext cx="1337255" cy="1698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14BEB-4D95-4729-9C59-1D9DA03CBA19}">
      <dsp:nvSpPr>
        <dsp:cNvPr id="0" name=""/>
        <dsp:cNvSpPr/>
      </dsp:nvSpPr>
      <dsp:spPr>
        <a:xfrm>
          <a:off x="2946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25260B-D194-41A1-A88A-DF266714B1DA}">
      <dsp:nvSpPr>
        <dsp:cNvPr id="0" name=""/>
        <dsp:cNvSpPr/>
      </dsp:nvSpPr>
      <dsp:spPr>
        <a:xfrm>
          <a:off x="236726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Personal transformation</a:t>
          </a:r>
        </a:p>
      </dsp:txBody>
      <dsp:txXfrm>
        <a:off x="275858" y="1344959"/>
        <a:ext cx="2025748" cy="1257784"/>
      </dsp:txXfrm>
    </dsp:sp>
    <dsp:sp modelId="{3CBA458A-996F-4A73-AE8F-1AF74B73070F}">
      <dsp:nvSpPr>
        <dsp:cNvPr id="0" name=""/>
        <dsp:cNvSpPr/>
      </dsp:nvSpPr>
      <dsp:spPr>
        <a:xfrm>
          <a:off x="2574518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0F50AE-3408-485B-BFF2-626F87167C6B}">
      <dsp:nvSpPr>
        <dsp:cNvPr id="0" name=""/>
        <dsp:cNvSpPr/>
      </dsp:nvSpPr>
      <dsp:spPr>
        <a:xfrm>
          <a:off x="2808297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Best thing to do for family, marriage, children, all exposed parties- heal, transform, gain Godly governance</a:t>
          </a:r>
        </a:p>
      </dsp:txBody>
      <dsp:txXfrm>
        <a:off x="2847429" y="1344959"/>
        <a:ext cx="2025748" cy="1257784"/>
      </dsp:txXfrm>
    </dsp:sp>
    <dsp:sp modelId="{075A9410-153F-4F39-A65D-B89250280667}">
      <dsp:nvSpPr>
        <dsp:cNvPr id="0" name=""/>
        <dsp:cNvSpPr/>
      </dsp:nvSpPr>
      <dsp:spPr>
        <a:xfrm>
          <a:off x="5146089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30E1EB-7296-4995-8D03-8CAE1D85B6BC}">
      <dsp:nvSpPr>
        <dsp:cNvPr id="0" name=""/>
        <dsp:cNvSpPr/>
      </dsp:nvSpPr>
      <dsp:spPr>
        <a:xfrm>
          <a:off x="5379868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Help/support</a:t>
          </a:r>
        </a:p>
      </dsp:txBody>
      <dsp:txXfrm>
        <a:off x="5419000" y="1344959"/>
        <a:ext cx="2025748" cy="1257784"/>
      </dsp:txXfrm>
    </dsp:sp>
    <dsp:sp modelId="{71842E8F-A086-43AF-83F3-4B841D13E304}">
      <dsp:nvSpPr>
        <dsp:cNvPr id="0" name=""/>
        <dsp:cNvSpPr/>
      </dsp:nvSpPr>
      <dsp:spPr>
        <a:xfrm>
          <a:off x="7717661" y="1083736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68AD62-3609-4AAB-A974-ECF5F3F767E1}">
      <dsp:nvSpPr>
        <dsp:cNvPr id="0" name=""/>
        <dsp:cNvSpPr/>
      </dsp:nvSpPr>
      <dsp:spPr>
        <a:xfrm>
          <a:off x="7951440" y="1305827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Overall better quality of life </a:t>
          </a:r>
        </a:p>
      </dsp:txBody>
      <dsp:txXfrm>
        <a:off x="7990572" y="1344959"/>
        <a:ext cx="2025748" cy="12577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A2D2-8BFE-4941-89C7-315F22F90B2C}">
      <dsp:nvSpPr>
        <dsp:cNvPr id="0" name=""/>
        <dsp:cNvSpPr/>
      </dsp:nvSpPr>
      <dsp:spPr>
        <a:xfrm>
          <a:off x="724" y="0"/>
          <a:ext cx="2932773" cy="29084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0" rIns="289693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 4 Considerations for Proverbs 31 Woman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work she does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Character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What she is enable to enables her to work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How she is viewed</a:t>
          </a:r>
        </a:p>
      </dsp:txBody>
      <dsp:txXfrm>
        <a:off x="724" y="1163374"/>
        <a:ext cx="2932773" cy="1745062"/>
      </dsp:txXfrm>
    </dsp:sp>
    <dsp:sp modelId="{6549F3D1-80C1-4051-A35C-C05C9ACE1EAC}">
      <dsp:nvSpPr>
        <dsp:cNvPr id="0" name=""/>
        <dsp:cNvSpPr/>
      </dsp:nvSpPr>
      <dsp:spPr>
        <a:xfrm>
          <a:off x="724" y="0"/>
          <a:ext cx="2932773" cy="116337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165100" rIns="289693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01</a:t>
          </a:r>
        </a:p>
      </dsp:txBody>
      <dsp:txXfrm>
        <a:off x="724" y="0"/>
        <a:ext cx="2932773" cy="1163374"/>
      </dsp:txXfrm>
    </dsp:sp>
    <dsp:sp modelId="{0A4A3900-D179-4CED-A276-EDE3CB190409}">
      <dsp:nvSpPr>
        <dsp:cNvPr id="0" name=""/>
        <dsp:cNvSpPr/>
      </dsp:nvSpPr>
      <dsp:spPr>
        <a:xfrm>
          <a:off x="3168119" y="0"/>
          <a:ext cx="2932773" cy="29084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0" rIns="28969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The role of God, need for personal relationship with Him</a:t>
          </a:r>
        </a:p>
      </dsp:txBody>
      <dsp:txXfrm>
        <a:off x="3168119" y="1163374"/>
        <a:ext cx="2932773" cy="1745062"/>
      </dsp:txXfrm>
    </dsp:sp>
    <dsp:sp modelId="{749F4CDF-72FE-4F4C-8B43-BEC053DD24FC}">
      <dsp:nvSpPr>
        <dsp:cNvPr id="0" name=""/>
        <dsp:cNvSpPr/>
      </dsp:nvSpPr>
      <dsp:spPr>
        <a:xfrm>
          <a:off x="3168119" y="0"/>
          <a:ext cx="2932773" cy="116337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165100" rIns="289693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02</a:t>
          </a:r>
        </a:p>
      </dsp:txBody>
      <dsp:txXfrm>
        <a:off x="3168119" y="0"/>
        <a:ext cx="2932773" cy="1163374"/>
      </dsp:txXfrm>
    </dsp:sp>
    <dsp:sp modelId="{84F9C694-0433-43D1-BD8B-9D425B942671}">
      <dsp:nvSpPr>
        <dsp:cNvPr id="0" name=""/>
        <dsp:cNvSpPr/>
      </dsp:nvSpPr>
      <dsp:spPr>
        <a:xfrm>
          <a:off x="6335514" y="0"/>
          <a:ext cx="2932773" cy="29084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0" rIns="28969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Fundamental Transformation</a:t>
          </a:r>
        </a:p>
      </dsp:txBody>
      <dsp:txXfrm>
        <a:off x="6335514" y="1163374"/>
        <a:ext cx="2932773" cy="1745062"/>
      </dsp:txXfrm>
    </dsp:sp>
    <dsp:sp modelId="{D4CA64DD-9D73-49BA-B3F0-175425DFE2F4}">
      <dsp:nvSpPr>
        <dsp:cNvPr id="0" name=""/>
        <dsp:cNvSpPr/>
      </dsp:nvSpPr>
      <dsp:spPr>
        <a:xfrm>
          <a:off x="6335514" y="0"/>
          <a:ext cx="2932773" cy="116337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693" tIns="165100" rIns="289693" bIns="16510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03</a:t>
          </a:r>
        </a:p>
      </dsp:txBody>
      <dsp:txXfrm>
        <a:off x="6335514" y="0"/>
        <a:ext cx="2932773" cy="1163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8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0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8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6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4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7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0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1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03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6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nuelgross.blogspot.com/2017/06/los-comportamientos-y-conflictos-entr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roverbs%2031&amp;version=NIV#fen-NIV-17295b" TargetMode="External"/><Relationship Id="rId2" Type="http://schemas.openxmlformats.org/officeDocument/2006/relationships/hyperlink" Target="https://www.biblegateway.com/passage/?search=Proverbs%2031&amp;version=NIV#fen-NIV-17288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mmons.wikimedia.org/wiki/File:Bible_Johns_Gospel_3_16.JPG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6520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s://www.focusfitness.net/stock-photos/downloads/strong-woman-balancing-yoga-pose-outdoors/" TargetMode="External"/><Relationship Id="rId7" Type="http://schemas.openxmlformats.org/officeDocument/2006/relationships/hyperlink" Target="http://wmconnection.blogspot.com/2016/04/rahab-victorious-over-past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focusfitness.net/stock-photos/downloads/tag/bodybuilder/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-out symbol of transgender">
            <a:extLst>
              <a:ext uri="{FF2B5EF4-FFF2-40B4-BE49-F238E27FC236}">
                <a16:creationId xmlns:a16="http://schemas.microsoft.com/office/drawing/2014/main" id="{D4566F3D-EDEA-3F81-8EE4-755B6949D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10283" b="5447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DFDAC-9131-24A2-7844-37F8C9D34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US" dirty="0"/>
              <a:t>Proverbs 31</a:t>
            </a:r>
            <a:br>
              <a:rPr lang="en-US" dirty="0"/>
            </a:br>
            <a:r>
              <a:rPr lang="en-US" dirty="0"/>
              <a:t>Woman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7E3AE-9FB4-9DC3-8A95-14CA8420C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i="1" dirty="0"/>
              <a:t>By </a:t>
            </a:r>
            <a:r>
              <a:rPr lang="en-US" i="1" dirty="0" err="1"/>
              <a:t>Followgoddaily</a:t>
            </a:r>
            <a:r>
              <a:rPr lang="en-US" i="1" dirty="0"/>
              <a:t> Ministries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06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A8C5-64B1-E6FA-4E8C-C824FD24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Relationship with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153AE-9395-9EE7-1E40-E511EC57DE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It begins with us. Not the us formed in the world, but the one God knew of when He formed us. </a:t>
            </a:r>
          </a:p>
          <a:p>
            <a:r>
              <a:rPr lang="en-US" sz="2400" dirty="0"/>
              <a:t>Partnering with God to get back to His original design for man and communion with Him and revealing and walking in our identities in Christ.</a:t>
            </a:r>
          </a:p>
          <a:p>
            <a:endParaRPr lang="en-US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3F783A9E-6D8F-8D36-8F74-EF517F6EC4E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4099774"/>
              </p:ext>
            </p:extLst>
          </p:nvPr>
        </p:nvGraphicFramePr>
        <p:xfrm>
          <a:off x="6461760" y="2103120"/>
          <a:ext cx="4663440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39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heckmate in a chess game">
            <a:extLst>
              <a:ext uri="{FF2B5EF4-FFF2-40B4-BE49-F238E27FC236}">
                <a16:creationId xmlns:a16="http://schemas.microsoft.com/office/drawing/2014/main" id="{0DB17CDA-E0B9-4E91-4241-FDAC255A5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9" r="15952" b="2"/>
          <a:stretch/>
        </p:blipFill>
        <p:spPr>
          <a:xfrm>
            <a:off x="21" y="10"/>
            <a:ext cx="62564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64147E-C325-8CC0-99AF-3AD40B28E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429088"/>
            <a:ext cx="4472921" cy="1191165"/>
          </a:xfrm>
        </p:spPr>
        <p:txBody>
          <a:bodyPr>
            <a:normAutofit/>
          </a:bodyPr>
          <a:lstStyle/>
          <a:p>
            <a:r>
              <a:rPr lang="en-US" sz="4000" dirty="0"/>
              <a:t>The role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A292-AA6F-7610-0BEE-5BB0F7CA2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1315453"/>
            <a:ext cx="4472922" cy="47195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Proper perspective of assignment – It is not a worldly concept. God requires us to actively work. Embrace broader concept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God assignment- Gods assistance- We are called to be Godly women- some with kingdom marriages raising Godly children in a Household under the sovereignty of God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Partner with God to–   </a:t>
            </a:r>
          </a:p>
          <a:p>
            <a:pPr lvl="6">
              <a:lnSpc>
                <a:spcPct val="90000"/>
              </a:lnSpc>
            </a:pPr>
            <a:r>
              <a:rPr lang="en-US" sz="1200" dirty="0"/>
              <a:t>Strengthen us/ renew our mind</a:t>
            </a:r>
            <a:r>
              <a:rPr lang="en-US" sz="800" dirty="0"/>
              <a:t>	               </a:t>
            </a:r>
          </a:p>
          <a:p>
            <a:pPr lvl="6">
              <a:lnSpc>
                <a:spcPct val="90000"/>
              </a:lnSpc>
            </a:pPr>
            <a:r>
              <a:rPr lang="en-US" sz="1200" dirty="0"/>
              <a:t> Give us strategy</a:t>
            </a:r>
          </a:p>
          <a:p>
            <a:pPr lvl="6">
              <a:lnSpc>
                <a:spcPct val="90000"/>
              </a:lnSpc>
            </a:pPr>
            <a:r>
              <a:rPr lang="en-US" sz="1200" dirty="0"/>
              <a:t>Build character</a:t>
            </a:r>
          </a:p>
          <a:p>
            <a:pPr lvl="6">
              <a:lnSpc>
                <a:spcPct val="90000"/>
              </a:lnSpc>
            </a:pPr>
            <a:r>
              <a:rPr lang="en-US" sz="1200" dirty="0"/>
              <a:t>Lead us in the work He desires us to do</a:t>
            </a:r>
          </a:p>
          <a:p>
            <a:pPr lvl="6">
              <a:lnSpc>
                <a:spcPct val="90000"/>
              </a:lnSpc>
            </a:pPr>
            <a:r>
              <a:rPr lang="en-US" sz="1200" dirty="0"/>
              <a:t>Help us to surrender- give up our will to  embrace His; accepting loss of independence and control</a:t>
            </a:r>
          </a:p>
          <a:p>
            <a:pPr lvl="6">
              <a:lnSpc>
                <a:spcPct val="90000"/>
              </a:lnSpc>
            </a:pPr>
            <a:r>
              <a:rPr lang="en-US" sz="1200" dirty="0"/>
              <a:t>Organize our day</a:t>
            </a:r>
          </a:p>
          <a:p>
            <a:pPr marL="1671400" lvl="6" indent="0">
              <a:lnSpc>
                <a:spcPct val="90000"/>
              </a:lnSpc>
              <a:buNone/>
            </a:pP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5389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eart and house paper cut-out on a white wood background">
            <a:extLst>
              <a:ext uri="{FF2B5EF4-FFF2-40B4-BE49-F238E27FC236}">
                <a16:creationId xmlns:a16="http://schemas.microsoft.com/office/drawing/2014/main" id="{5BFCDF3D-D860-094D-7D54-95EB2235C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77" b="154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AD3B4F-F270-FCD4-463B-B8C359DD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/>
              <a:t>Requirements of Godly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124EF-ED66-72F2-8B82-3BA258B52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Changes in character, heart, mindset- patience, love, will/desire, right attitude</a:t>
            </a:r>
          </a:p>
          <a:p>
            <a:r>
              <a:rPr lang="en-US" sz="2400" dirty="0"/>
              <a:t>Changes in the way you think- Kingdom focused</a:t>
            </a:r>
          </a:p>
          <a:p>
            <a:r>
              <a:rPr lang="en-US" sz="2400" dirty="0"/>
              <a:t>Changes in the way that you live- schedule routines, how you care for yourself, how 				       you prioritize others, how you manage home/job, 				       value shift</a:t>
            </a:r>
          </a:p>
          <a:p>
            <a:pPr marL="2271400" lvl="8" indent="0">
              <a:buNone/>
            </a:pPr>
            <a:endParaRPr lang="en-US" dirty="0"/>
          </a:p>
          <a:p>
            <a:pPr marL="2271400" lvl="8" indent="0">
              <a:buNone/>
            </a:pPr>
            <a:endParaRPr lang="en-US" i="1" dirty="0"/>
          </a:p>
          <a:p>
            <a:pPr marL="2271400" lvl="8" indent="0">
              <a:buNone/>
            </a:pPr>
            <a:endParaRPr lang="en-US" i="1" dirty="0"/>
          </a:p>
          <a:p>
            <a:pPr marL="2271400" lvl="8" indent="0">
              <a:buNone/>
            </a:pPr>
            <a:endParaRPr lang="en-US" i="1" dirty="0"/>
          </a:p>
          <a:p>
            <a:pPr marL="2271400" lvl="8" indent="0">
              <a:buNone/>
            </a:pPr>
            <a:endParaRPr lang="en-US" i="1" dirty="0"/>
          </a:p>
          <a:p>
            <a:pPr marL="2271400" lvl="8" indent="0">
              <a:buNone/>
            </a:pPr>
            <a:endParaRPr lang="en-US" i="1" dirty="0"/>
          </a:p>
          <a:p>
            <a:pPr marL="2271400" lvl="8" indent="0">
              <a:buNone/>
            </a:pPr>
            <a:r>
              <a:rPr lang="en-US" sz="2800" i="1" dirty="0"/>
              <a:t>*Fundamental transformation that begins with surrender to the Lord realizing that you cannot do this by yourself</a:t>
            </a:r>
          </a:p>
          <a:p>
            <a:pPr marL="2271400" lvl="8" indent="0">
              <a:buNone/>
            </a:pPr>
            <a:endParaRPr lang="en-US" dirty="0"/>
          </a:p>
          <a:p>
            <a:pPr marL="2271400" lvl="8" indent="0">
              <a:buNone/>
            </a:pPr>
            <a:endParaRPr lang="en-US" dirty="0"/>
          </a:p>
          <a:p>
            <a:pPr marL="2271400" lvl="8" indent="0">
              <a:buNone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67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8A15D-AE22-5B3D-A9C0-089CD28AE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10AD-9021-21FB-5214-0C66646D08C2}"/>
              </a:ext>
            </a:extLst>
          </p:cNvPr>
          <p:cNvSpPr>
            <a:spLocks/>
          </p:cNvSpPr>
          <p:nvPr/>
        </p:nvSpPr>
        <p:spPr>
          <a:xfrm>
            <a:off x="1098228" y="2310063"/>
            <a:ext cx="4634298" cy="3725612"/>
          </a:xfrm>
          <a:prstGeom prst="rect">
            <a:avLst/>
          </a:prstGeom>
        </p:spPr>
        <p:txBody>
          <a:bodyPr/>
          <a:lstStyle/>
          <a:p>
            <a:pPr defTabSz="905256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 with God- maintaining intimacy, walking in identity in Christ, presenting as an ambassador to Christ, operating in calling/giftings	</a:t>
            </a:r>
          </a:p>
          <a:p>
            <a:pPr defTabSz="905256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Maintenance- Self care. Tending to mental, physical, emotion, spiritual aspects of being</a:t>
            </a:r>
          </a:p>
          <a:p>
            <a:pPr defTabSz="905256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Marital relationship- Being a safe place for husband. Operating in your divine feminine</a:t>
            </a:r>
          </a:p>
          <a:p>
            <a:pPr defTabSz="905256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Parental role- Tasking and raising Godly children</a:t>
            </a:r>
          </a:p>
          <a:p>
            <a:pPr defTabSz="905256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(For some) Working jobs/Ministries outside the home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19D78-666C-CCCB-ACA2-3C710456C38F}"/>
              </a:ext>
            </a:extLst>
          </p:cNvPr>
          <p:cNvSpPr>
            <a:spLocks/>
          </p:cNvSpPr>
          <p:nvPr/>
        </p:nvSpPr>
        <p:spPr>
          <a:xfrm>
            <a:off x="6459474" y="2310063"/>
            <a:ext cx="4634298" cy="3725612"/>
          </a:xfrm>
          <a:prstGeom prst="rect">
            <a:avLst/>
          </a:prstGeom>
        </p:spPr>
        <p:txBody>
          <a:bodyPr/>
          <a:lstStyle/>
          <a:p>
            <a:pPr defTabSz="905256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while….</a:t>
            </a:r>
          </a:p>
          <a:p>
            <a:pPr defTabSz="905256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test, tries, and stretches you</a:t>
            </a:r>
          </a:p>
          <a:p>
            <a:pPr defTabSz="905256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James 1:12, James 1:2, Proverbs 17:3; 1 Peter 4:12-19</a:t>
            </a:r>
          </a:p>
          <a:p>
            <a:pPr defTabSz="905256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Undergoing Spiritual Warfare</a:t>
            </a:r>
          </a:p>
          <a:p>
            <a:pPr defTabSz="905256">
              <a:spcAft>
                <a:spcPts val="600"/>
              </a:spcAft>
            </a:pPr>
            <a:r>
              <a:rPr lang="en-US" sz="178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Dealing with Natural evolution- Changes in individuals, children, family unit etc.</a:t>
            </a:r>
            <a:endParaRPr lang="en-US" dirty="0"/>
          </a:p>
        </p:txBody>
      </p:sp>
      <p:pic>
        <p:nvPicPr>
          <p:cNvPr id="9" name="Picture 8" descr="A group of people in different professions">
            <a:extLst>
              <a:ext uri="{FF2B5EF4-FFF2-40B4-BE49-F238E27FC236}">
                <a16:creationId xmlns:a16="http://schemas.microsoft.com/office/drawing/2014/main" id="{3E9955D3-1EB5-F377-BE03-E68FBA65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54714" y="4700497"/>
            <a:ext cx="3183213" cy="17825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E1CA46-F832-212A-8981-8F5B75488057}"/>
              </a:ext>
            </a:extLst>
          </p:cNvPr>
          <p:cNvSpPr txBox="1"/>
          <p:nvPr/>
        </p:nvSpPr>
        <p:spPr>
          <a:xfrm>
            <a:off x="3655054" y="5804843"/>
            <a:ext cx="476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anuelgross.blogspot.com/2017/06/los-comportamientos-y-conflictos-entr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0045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EA9A8-202D-8DBA-B8FD-D830804C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Benefits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A1DCBE-3125-FA72-5125-2051E19E1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1424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4C6F7AA-F5FA-9785-097B-5EF91400FD86}"/>
              </a:ext>
            </a:extLst>
          </p:cNvPr>
          <p:cNvSpPr txBox="1"/>
          <p:nvPr/>
        </p:nvSpPr>
        <p:spPr>
          <a:xfrm>
            <a:off x="929640" y="2172903"/>
            <a:ext cx="1089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 surrendering and inviting the Lord in beyond religion into personal relationship with you having full governance and Lordship over every aspect of your life.</a:t>
            </a:r>
          </a:p>
        </p:txBody>
      </p:sp>
    </p:spTree>
    <p:extLst>
      <p:ext uri="{BB962C8B-B14F-4D97-AF65-F5344CB8AC3E}">
        <p14:creationId xmlns:p14="http://schemas.microsoft.com/office/powerpoint/2010/main" val="383521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DFBD706D-52F4-56C2-89AF-A9D25E1CE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6" r="9581" b="2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226A9-9CE5-55B9-182C-ECDC5A1E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4000"/>
              <a:t>Impossibility to Possibility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8C731-F411-884E-A820-9D7B2B11D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432579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b="1" i="0" dirty="0">
                <a:effectLst/>
                <a:latin typeface="system-ui"/>
              </a:rPr>
              <a:t>Philippians 4:13 New King James Version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b="1" i="0" dirty="0">
                <a:effectLst/>
                <a:latin typeface="system-ui"/>
              </a:rPr>
              <a:t>I can do all things through Christ who strengthens me.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system-ui"/>
            </a:endParaRPr>
          </a:p>
          <a:p>
            <a:pPr>
              <a:lnSpc>
                <a:spcPct val="90000"/>
              </a:lnSpc>
            </a:pPr>
            <a:r>
              <a:rPr lang="en-US" sz="1500" b="0" i="0" u="sng" dirty="0">
                <a:effectLst/>
                <a:latin typeface="system-ui"/>
              </a:rPr>
              <a:t>Impossibility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system-ui"/>
              </a:rPr>
              <a:t>	If you try to do it on your own, it will crush you. You were never meant to do it without the divine assistance of the Great I AM.</a:t>
            </a:r>
          </a:p>
          <a:p>
            <a:pPr>
              <a:lnSpc>
                <a:spcPct val="90000"/>
              </a:lnSpc>
            </a:pPr>
            <a:r>
              <a:rPr lang="en-US" sz="1500" b="0" i="0" u="sng" dirty="0">
                <a:effectLst/>
                <a:latin typeface="system-ui"/>
              </a:rPr>
              <a:t>Possibility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system-ui"/>
              </a:rPr>
              <a:t>	Not only is it possible, it is His design and desires for you. We just need to invite Him in not just for a moment in time but all day, each day so that we may walk with Him, following Him walking our family into destiny</a:t>
            </a:r>
            <a:endParaRPr lang="en-US" sz="1500" b="0" i="0" dirty="0">
              <a:effectLst/>
              <a:latin typeface="system-ui"/>
            </a:endParaRP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7720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1544-7CBD-1E65-5A85-515F193C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7E4C-01CC-8EC8-28AC-0A4A5B177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8895347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The work you must do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you are viewed					Character </a:t>
            </a:r>
          </a:p>
          <a:p>
            <a:pPr marL="0" indent="0">
              <a:buNone/>
            </a:pPr>
            <a:r>
              <a:rPr lang="en-US" sz="2800" dirty="0"/>
              <a:t>			What you do that </a:t>
            </a:r>
          </a:p>
          <a:p>
            <a:pPr marL="0" indent="0">
              <a:buNone/>
            </a:pPr>
            <a:r>
              <a:rPr lang="en-US" sz="2800" dirty="0"/>
              <a:t>			enables you to do it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CE13C8-0E54-81C0-C2B2-2DECB30447CD}"/>
              </a:ext>
            </a:extLst>
          </p:cNvPr>
          <p:cNvCxnSpPr>
            <a:cxnSpLocks/>
          </p:cNvCxnSpPr>
          <p:nvPr/>
        </p:nvCxnSpPr>
        <p:spPr>
          <a:xfrm>
            <a:off x="7210925" y="2396643"/>
            <a:ext cx="906380" cy="90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26B98B-6CFD-1C46-CA75-E6D83AAA09F5}"/>
              </a:ext>
            </a:extLst>
          </p:cNvPr>
          <p:cNvCxnSpPr/>
          <p:nvPr/>
        </p:nvCxnSpPr>
        <p:spPr>
          <a:xfrm flipH="1">
            <a:off x="6817895" y="3761659"/>
            <a:ext cx="1267326" cy="705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3CF77B-D81A-0ECA-F9D8-E243AD41827D}"/>
              </a:ext>
            </a:extLst>
          </p:cNvPr>
          <p:cNvCxnSpPr/>
          <p:nvPr/>
        </p:nvCxnSpPr>
        <p:spPr>
          <a:xfrm flipH="1" flipV="1">
            <a:off x="2402306" y="3714297"/>
            <a:ext cx="1459831" cy="705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A62C2B-DDF2-732D-E89C-113C762B849D}"/>
              </a:ext>
            </a:extLst>
          </p:cNvPr>
          <p:cNvCxnSpPr>
            <a:cxnSpLocks/>
          </p:cNvCxnSpPr>
          <p:nvPr/>
        </p:nvCxnSpPr>
        <p:spPr>
          <a:xfrm flipV="1">
            <a:off x="2402306" y="2606082"/>
            <a:ext cx="1171072" cy="525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8C2228-572F-B0B7-1F9D-87B1B283E630}"/>
              </a:ext>
            </a:extLst>
          </p:cNvPr>
          <p:cNvSpPr txBox="1"/>
          <p:nvPr/>
        </p:nvSpPr>
        <p:spPr>
          <a:xfrm>
            <a:off x="9871910" y="1133866"/>
            <a:ext cx="18127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Review</a:t>
            </a:r>
          </a:p>
          <a:p>
            <a:endParaRPr lang="en-US" sz="2400" dirty="0"/>
          </a:p>
          <a:p>
            <a:r>
              <a:rPr lang="en-US" sz="2400" dirty="0"/>
              <a:t>Write what you need to do the work in each column</a:t>
            </a:r>
          </a:p>
          <a:p>
            <a:endParaRPr lang="en-US" sz="2400" dirty="0"/>
          </a:p>
          <a:p>
            <a:r>
              <a:rPr lang="en-US" sz="2400" dirty="0"/>
              <a:t>Draft short prayer</a:t>
            </a:r>
          </a:p>
          <a:p>
            <a:endParaRPr lang="en-US" sz="2400" dirty="0"/>
          </a:p>
          <a:p>
            <a:r>
              <a:rPr lang="en-US" sz="2400" dirty="0"/>
              <a:t>Reflect on changes you need to make</a:t>
            </a:r>
          </a:p>
          <a:p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9F9B6D-6425-9CE6-1092-DA5D6DBEB2FD}"/>
              </a:ext>
            </a:extLst>
          </p:cNvPr>
          <p:cNvSpPr txBox="1"/>
          <p:nvPr/>
        </p:nvSpPr>
        <p:spPr>
          <a:xfrm>
            <a:off x="401054" y="5885848"/>
            <a:ext cx="1135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*Lord help me to develop the character, self care routine, priorities, needed to fulfill this assignment.</a:t>
            </a:r>
          </a:p>
        </p:txBody>
      </p:sp>
    </p:spTree>
    <p:extLst>
      <p:ext uri="{BB962C8B-B14F-4D97-AF65-F5344CB8AC3E}">
        <p14:creationId xmlns:p14="http://schemas.microsoft.com/office/powerpoint/2010/main" val="3715241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9"/>
            <a:ext cx="11281609" cy="2146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0453"/>
            <a:ext cx="10954512" cy="181965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2F32A-259D-8BA9-C361-E9512E03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94" y="84448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D5633A-FAC4-DE41-17DB-4EE11C39D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136860"/>
              </p:ext>
            </p:extLst>
          </p:nvPr>
        </p:nvGraphicFramePr>
        <p:xfrm>
          <a:off x="1473200" y="3060562"/>
          <a:ext cx="9269012" cy="290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8E9D-2F52-D488-FF02-7F7E8D0F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Contact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A5A56-8764-FAA9-3EE0-75BEF3B91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1400" b="1" dirty="0"/>
              <a:t>Email: 2023followgod@gmail.com</a:t>
            </a:r>
          </a:p>
          <a:p>
            <a:r>
              <a:rPr lang="en-US" sz="1400" b="1" dirty="0"/>
              <a:t>Connect via social media:</a:t>
            </a:r>
          </a:p>
          <a:p>
            <a:pPr marL="0" indent="0">
              <a:buNone/>
            </a:pPr>
            <a:r>
              <a:rPr lang="en-US" sz="1400" dirty="0"/>
              <a:t>Facebook: https://www.facebook.com/followgod2024/</a:t>
            </a:r>
          </a:p>
          <a:p>
            <a:pPr marL="0" indent="0">
              <a:buNone/>
            </a:pPr>
            <a:r>
              <a:rPr lang="en-US" sz="1400" dirty="0"/>
              <a:t>YouTube: https://www.youtube.com/channel/UCDPr7-KeaSehEolP_23um7w</a:t>
            </a:r>
          </a:p>
          <a:p>
            <a:pPr marL="0" indent="0">
              <a:buNone/>
            </a:pPr>
            <a:r>
              <a:rPr lang="en-US" sz="1400" dirty="0"/>
              <a:t>TikTok: https://www.tiktok.com/@followgod2023</a:t>
            </a:r>
          </a:p>
          <a:p>
            <a:pPr marL="0" indent="0">
              <a:buNone/>
            </a:pPr>
            <a:r>
              <a:rPr lang="en-US" sz="1400" dirty="0"/>
              <a:t>Twitter: https://twitter.com/FollowGod2023</a:t>
            </a:r>
          </a:p>
          <a:p>
            <a:pPr marL="0" indent="0">
              <a:buNone/>
            </a:pPr>
            <a:r>
              <a:rPr lang="en-US" sz="1400" dirty="0"/>
              <a:t>Instagram: https://www.instagram.com/2023folowgod/</a:t>
            </a:r>
          </a:p>
          <a:p>
            <a:pPr marL="0" indent="0">
              <a:buNone/>
            </a:pPr>
            <a:r>
              <a:rPr lang="en-US" sz="1400" dirty="0"/>
              <a:t>Spotify: https://podcasters.spotify.com/pod/show/solo89</a:t>
            </a:r>
          </a:p>
          <a:p>
            <a:r>
              <a:rPr lang="en-US" sz="1400" b="1" dirty="0"/>
              <a:t>If you would like to sew into the ministry feel free:</a:t>
            </a:r>
          </a:p>
          <a:p>
            <a:pPr marL="0" indent="0">
              <a:buNone/>
            </a:pPr>
            <a:r>
              <a:rPr lang="en-US" sz="1400" dirty="0" err="1"/>
              <a:t>Cashapp</a:t>
            </a:r>
            <a:r>
              <a:rPr lang="en-US" sz="1400" dirty="0"/>
              <a:t>: $FollowGod2023 or Paypal:2023followgod@gmail.com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 descr="Person holding mouse">
            <a:extLst>
              <a:ext uri="{FF2B5EF4-FFF2-40B4-BE49-F238E27FC236}">
                <a16:creationId xmlns:a16="http://schemas.microsoft.com/office/drawing/2014/main" id="{050C661C-E708-07CA-1AE7-AAA30AC9A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76" r="22387" b="-1"/>
          <a:stretch/>
        </p:blipFill>
        <p:spPr>
          <a:xfrm>
            <a:off x="6662722" y="640080"/>
            <a:ext cx="433162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5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90FC-3761-3D3D-69BE-751908EE3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31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340E7-A27B-9A4F-D0E3-9DD9533A4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Scripture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9195A-8EF9-1D80-0B60-C6BF375A53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en-US" sz="4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31 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The sayings of King Lemuel—an inspired utterance his mother taught him.</a:t>
            </a:r>
          </a:p>
          <a:p>
            <a:pPr algn="l"/>
            <a:r>
              <a:rPr lang="en-US" sz="48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Listen, my son! Listen, son of my womb!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Listen, my son, the answer to my prayers!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3 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Do not spend your strength</a:t>
            </a:r>
            <a:r>
              <a:rPr lang="en-US" sz="4800" b="0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[</a:t>
            </a:r>
            <a:r>
              <a:rPr lang="en-US" sz="4800" b="0" i="0" baseline="3000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system-ui"/>
                <a:hlinkClick r:id="rId2" tooltip="See footnote a"/>
              </a:rPr>
              <a:t>a</a:t>
            </a:r>
            <a:r>
              <a:rPr lang="en-US" sz="4800" b="0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]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 on women,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your vigor on those who ruin kings.</a:t>
            </a:r>
          </a:p>
          <a:p>
            <a:pPr algn="l"/>
            <a:r>
              <a:rPr lang="en-US" sz="48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4 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It is not for kings, Lemuel—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it is not for kings to drink wine,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not for rulers to crave beer,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5 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lest they drink and forget what has been decreed,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deprive all the oppressed of their rights.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6 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Let beer be for those who are perishing,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wine for those who are in anguish!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7 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Let them drink and forget their poverty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remember their misery no more.</a:t>
            </a:r>
          </a:p>
          <a:p>
            <a:pPr algn="l"/>
            <a:r>
              <a:rPr lang="en-US" sz="48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8 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Speak up for those who cannot speak for themselves,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for the rights of all who are destitute.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9 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Speak up and judge fairly;</a:t>
            </a:r>
            <a:b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defend the rights of the poor and needy.</a:t>
            </a:r>
          </a:p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9F6FB-66B8-16E7-6722-33DADB375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529389"/>
            <a:ext cx="4850972" cy="5427591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4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Epilogue: The Wife of Noble Character</a:t>
            </a:r>
          </a:p>
          <a:p>
            <a:pPr algn="l"/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10 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[</a:t>
            </a:r>
            <a:r>
              <a:rPr lang="en-US" sz="4000" b="0" i="0" baseline="30000" dirty="0">
                <a:solidFill>
                  <a:srgbClr val="4A4A4A"/>
                </a:solidFill>
                <a:effectLst/>
                <a:highlight>
                  <a:srgbClr val="FFFFFF"/>
                </a:highlight>
                <a:latin typeface="system-ui"/>
                <a:hlinkClick r:id="rId3" tooltip="See footnote b"/>
              </a:rPr>
              <a:t>b</a:t>
            </a:r>
            <a:r>
              <a:rPr lang="en-US" sz="4000" b="0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]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 wife of noble character who can find?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is worth far more than rubies.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11 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Her husband has full confidence in her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lacks nothing of value.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12 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brings him good, not harm,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all the days of her life.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13 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selects wool and flax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works with eager hands.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14 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is like the merchant ships,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bringing her food from afar.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15 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gets up while it is still night;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provides food for her family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portions for her female servants.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16 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considers a field and buys it;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out of her earnings she plants a vineyard.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17 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sets about her work vigorously;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her arms are strong for her tasks.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18 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sees that her trading is profitable,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her lamp does not go out at night.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19 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In her hand she holds the distaff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grasps the spindle with her fingers.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20 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opens her arms to the poor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extends her hands to the needy.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21 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When it snows, she has no fear for her household;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for all of them are clothed in scarlet.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22 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makes coverings for her bed;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is clothed in fine linen and purple.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23 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Her husband is respected at the city gate,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where he takes his seat among the elders of the land.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24 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makes linen garments and sells them,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supplies the merchants with sashes.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25 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is clothed with strength and dignity;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can laugh at the days to come.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26 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speaks with wisdom,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faithful instruction is on her tongue.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27 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She watches over the affairs of her household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does not eat the bread of idleness.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28 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Her children arise and call her blessed;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her husband also, and he praises her: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29 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“Many women do noble things,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but you surpass them all.”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30 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Charm is deceptive, and beauty is fleeting;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but a woman who fears the </a:t>
            </a:r>
            <a:r>
              <a:rPr lang="en-US" sz="4000" b="0" i="0" cap="small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Lord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 is to be praised.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31 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Honor her for all that her hands have done,</a:t>
            </a:r>
            <a:b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ourier New" panose="02070309020205020404" pitchFamily="49" charset="0"/>
              </a:rPr>
              <a:t>    </a:t>
            </a:r>
            <a:r>
              <a:rPr lang="en-US" sz="4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ystem-ui"/>
              </a:rPr>
              <a:t>and let her works bring her praise at the city gate.</a:t>
            </a:r>
          </a:p>
          <a:p>
            <a:endParaRPr lang="en-US" dirty="0"/>
          </a:p>
        </p:txBody>
      </p:sp>
      <p:pic>
        <p:nvPicPr>
          <p:cNvPr id="8" name="Picture 7" descr="A cross on a book">
            <a:extLst>
              <a:ext uri="{FF2B5EF4-FFF2-40B4-BE49-F238E27FC236}">
                <a16:creationId xmlns:a16="http://schemas.microsoft.com/office/drawing/2014/main" id="{1E58A981-AEC0-DFED-7FB4-B5768C811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276998">
            <a:off x="9569915" y="642593"/>
            <a:ext cx="1920817" cy="137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08283-99D4-7E73-2D1D-FF8FC65F412A}"/>
              </a:ext>
            </a:extLst>
          </p:cNvPr>
          <p:cNvSpPr txBox="1"/>
          <p:nvPr/>
        </p:nvSpPr>
        <p:spPr>
          <a:xfrm>
            <a:off x="1140443" y="6858000"/>
            <a:ext cx="9911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commons.wikimedia.org/wiki/File:Bible_Johns_Gospel_3_16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7332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53F48-3209-53C4-5EFB-D7870F0D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Reflection Questions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1E523C-7A93-6747-D990-48DD070A0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68817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96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2F32A-259D-8BA9-C361-E9512E03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4 Considerations for Proverbs 31 Woman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C3529A-AF40-34AC-BC16-FF2E4CC63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78722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384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5B1578-9B95-463A-91DE-797A98F7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753F1F-C532-475B-BE0D-7359EB6F8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29696-A6A3-BC13-77D5-B53D9911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Work she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B427A-82CE-39BB-21F8-3F5D070C6FC1}"/>
              </a:ext>
            </a:extLst>
          </p:cNvPr>
          <p:cNvSpPr>
            <a:spLocks/>
          </p:cNvSpPr>
          <p:nvPr/>
        </p:nvSpPr>
        <p:spPr>
          <a:xfrm>
            <a:off x="1098228" y="2310063"/>
            <a:ext cx="4634298" cy="3725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Brings food into her home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food for family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Buy field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Plants vineyard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Trades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Holds the distaff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E7AF2-DBB7-BFA9-2771-9D1CCC89F067}"/>
              </a:ext>
            </a:extLst>
          </p:cNvPr>
          <p:cNvSpPr>
            <a:spLocks/>
          </p:cNvSpPr>
          <p:nvPr/>
        </p:nvSpPr>
        <p:spPr>
          <a:xfrm>
            <a:off x="6459474" y="2310063"/>
            <a:ext cx="4634298" cy="37256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arms to the poor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Extends her arms to the needy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Clothes family in scarlet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 covering for her bed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 linen and garments and sells them</a:t>
            </a:r>
          </a:p>
          <a:p>
            <a:pPr marL="457200" indent="-4572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7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Supplies merchants with sashes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39B666-B2B6-9174-7F45-29A028E3588B}"/>
              </a:ext>
            </a:extLst>
          </p:cNvPr>
          <p:cNvCxnSpPr/>
          <p:nvPr/>
        </p:nvCxnSpPr>
        <p:spPr>
          <a:xfrm>
            <a:off x="3368842" y="1876926"/>
            <a:ext cx="5662863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ilhouette of a person carrying a briefcase&#10;&#10;Description automatically generated">
            <a:extLst>
              <a:ext uri="{FF2B5EF4-FFF2-40B4-BE49-F238E27FC236}">
                <a16:creationId xmlns:a16="http://schemas.microsoft.com/office/drawing/2014/main" id="{ACE0C09D-2AFD-9652-7430-30B93FF8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36369" y="3537518"/>
            <a:ext cx="1805757" cy="2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3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BAA37-CD89-410C-82CE-B14790A4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90BBD-D171-7CBC-EB43-FBD6E24DB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1000370"/>
            <a:ext cx="6212310" cy="48572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Noble character</a:t>
            </a:r>
          </a:p>
          <a:p>
            <a:r>
              <a:rPr lang="en-US" sz="2000">
                <a:solidFill>
                  <a:srgbClr val="FFFFFF"/>
                </a:solidFill>
              </a:rPr>
              <a:t>Sets about work vigorously (work ethic)</a:t>
            </a:r>
          </a:p>
          <a:p>
            <a:r>
              <a:rPr lang="en-US" sz="2000">
                <a:solidFill>
                  <a:srgbClr val="FFFFFF"/>
                </a:solidFill>
              </a:rPr>
              <a:t>Clothed in dignity, strength</a:t>
            </a:r>
          </a:p>
          <a:p>
            <a:r>
              <a:rPr lang="en-US" sz="2000">
                <a:solidFill>
                  <a:srgbClr val="FFFFFF"/>
                </a:solidFill>
              </a:rPr>
              <a:t>Laughs at days to come</a:t>
            </a:r>
          </a:p>
          <a:p>
            <a:r>
              <a:rPr lang="en-US" sz="2000">
                <a:solidFill>
                  <a:srgbClr val="FFFFFF"/>
                </a:solidFill>
              </a:rPr>
              <a:t>Speaks with wisdom and faithful instruction</a:t>
            </a:r>
          </a:p>
          <a:p>
            <a:r>
              <a:rPr lang="en-US" sz="2000">
                <a:solidFill>
                  <a:srgbClr val="FFFFFF"/>
                </a:solidFill>
              </a:rPr>
              <a:t>Surpasses all women in noble things</a:t>
            </a:r>
          </a:p>
          <a:p>
            <a:r>
              <a:rPr lang="en-US" sz="2000">
                <a:solidFill>
                  <a:srgbClr val="FFFFFF"/>
                </a:solidFill>
              </a:rPr>
              <a:t>She works eager with her hands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6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fferent types of clocks">
            <a:extLst>
              <a:ext uri="{FF2B5EF4-FFF2-40B4-BE49-F238E27FC236}">
                <a16:creationId xmlns:a16="http://schemas.microsoft.com/office/drawing/2014/main" id="{1FF7742D-DBF2-1C4A-7EB6-247DACD2D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90" r="29877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BC0A2-8A2B-2865-6B3F-DF0332DC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3100"/>
              <a:t>What Enables Her to Work</a:t>
            </a:r>
            <a:br>
              <a:rPr lang="en-US" sz="3100"/>
            </a:b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4F4A0-0238-8BED-F7D2-75C741CCE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Gets up while still night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Arms are strong for the task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Watches over the affairs of the household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Does not eat of the bread of idleness</a:t>
            </a:r>
          </a:p>
        </p:txBody>
      </p:sp>
    </p:spTree>
    <p:extLst>
      <p:ext uri="{BB962C8B-B14F-4D97-AF65-F5344CB8AC3E}">
        <p14:creationId xmlns:p14="http://schemas.microsoft.com/office/powerpoint/2010/main" val="47698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7A821B9-0CFF-4B38-BBA6-D630BD3AF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9A25033-2959-E458-108C-5848EB15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189" y="643464"/>
            <a:ext cx="2888344" cy="55710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she is viewed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6394E5-E242-48C2-9BFF-BDCB27E4F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EFCA7-18D5-4FA9-867D-374429893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B3182AD-CBBA-42F2-964B-8C8644688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F1F2666-C337-8253-F263-6C2CBE1A7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900691"/>
              </p:ext>
            </p:extLst>
          </p:nvPr>
        </p:nvGraphicFramePr>
        <p:xfrm>
          <a:off x="1286615" y="1286931"/>
          <a:ext cx="5668310" cy="428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89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31544-7CBD-1E65-5A85-515F193C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/>
              <a:t>Exercise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7E4C-01CC-8EC8-28AC-0A4A5B177293}"/>
              </a:ext>
            </a:extLst>
          </p:cNvPr>
          <p:cNvSpPr>
            <a:spLocks/>
          </p:cNvSpPr>
          <p:nvPr/>
        </p:nvSpPr>
        <p:spPr>
          <a:xfrm>
            <a:off x="1656380" y="2334351"/>
            <a:ext cx="7877659" cy="34092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04672">
              <a:spcAft>
                <a:spcPts val="600"/>
              </a:spcAft>
            </a:pPr>
            <a:r>
              <a:rPr lang="en-US" sz="246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The work she must do</a:t>
            </a:r>
          </a:p>
          <a:p>
            <a:pPr defTabSz="804672">
              <a:spcAft>
                <a:spcPts val="600"/>
              </a:spcAft>
            </a:pPr>
            <a:endParaRPr lang="en-US" sz="246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04672">
              <a:spcAft>
                <a:spcPts val="600"/>
              </a:spcAft>
            </a:pPr>
            <a:r>
              <a:rPr lang="en-US" sz="246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she is viewed					Character </a:t>
            </a:r>
          </a:p>
          <a:p>
            <a:pPr defTabSz="804672">
              <a:spcAft>
                <a:spcPts val="600"/>
              </a:spcAft>
            </a:pPr>
            <a:r>
              <a:rPr lang="en-US" sz="246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What  she does that </a:t>
            </a:r>
          </a:p>
          <a:p>
            <a:pPr defTabSz="804672">
              <a:spcAft>
                <a:spcPts val="600"/>
              </a:spcAft>
            </a:pPr>
            <a:r>
              <a:rPr lang="en-US" sz="246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enables her to do it</a:t>
            </a:r>
            <a:endParaRPr lang="en-US" sz="280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FCE13C8-0E54-81C0-C2B2-2DECB30447CD}"/>
              </a:ext>
            </a:extLst>
          </p:cNvPr>
          <p:cNvCxnSpPr>
            <a:cxnSpLocks/>
          </p:cNvCxnSpPr>
          <p:nvPr/>
        </p:nvCxnSpPr>
        <p:spPr>
          <a:xfrm>
            <a:off x="7097576" y="2594293"/>
            <a:ext cx="802684" cy="800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26B98B-6CFD-1C46-CA75-E6D83AAA09F5}"/>
              </a:ext>
            </a:extLst>
          </p:cNvPr>
          <p:cNvCxnSpPr/>
          <p:nvPr/>
        </p:nvCxnSpPr>
        <p:spPr>
          <a:xfrm flipH="1">
            <a:off x="6749511" y="3803142"/>
            <a:ext cx="1122335" cy="625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3CF77B-D81A-0ECA-F9D8-E243AD41827D}"/>
              </a:ext>
            </a:extLst>
          </p:cNvPr>
          <p:cNvCxnSpPr/>
          <p:nvPr/>
        </p:nvCxnSpPr>
        <p:spPr>
          <a:xfrm flipH="1" flipV="1">
            <a:off x="2839095" y="3761198"/>
            <a:ext cx="1292816" cy="625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A62C2B-DDF2-732D-E89C-113C762B849D}"/>
              </a:ext>
            </a:extLst>
          </p:cNvPr>
          <p:cNvCxnSpPr>
            <a:cxnSpLocks/>
          </p:cNvCxnSpPr>
          <p:nvPr/>
        </p:nvCxnSpPr>
        <p:spPr>
          <a:xfrm flipV="1">
            <a:off x="2839095" y="2779771"/>
            <a:ext cx="1037093" cy="465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8C2228-572F-B0B7-1F9D-87B1B283E630}"/>
              </a:ext>
            </a:extLst>
          </p:cNvPr>
          <p:cNvSpPr txBox="1"/>
          <p:nvPr/>
        </p:nvSpPr>
        <p:spPr>
          <a:xfrm>
            <a:off x="9391972" y="2334351"/>
            <a:ext cx="1605366" cy="4300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US" sz="21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Reflect</a:t>
            </a:r>
          </a:p>
          <a:p>
            <a:pPr defTabSz="804672">
              <a:spcAft>
                <a:spcPts val="600"/>
              </a:spcAft>
            </a:pPr>
            <a:endParaRPr lang="en-US" sz="211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804672">
              <a:spcAft>
                <a:spcPts val="600"/>
              </a:spcAft>
            </a:pPr>
            <a:r>
              <a:rPr lang="en-US" sz="21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4 columns </a:t>
            </a:r>
          </a:p>
          <a:p>
            <a:pPr defTabSz="804672">
              <a:spcAft>
                <a:spcPts val="600"/>
              </a:spcAft>
            </a:pPr>
            <a:r>
              <a:rPr lang="en-US" sz="21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the appropriate titles</a:t>
            </a:r>
          </a:p>
          <a:p>
            <a:pPr defTabSz="804672">
              <a:spcAft>
                <a:spcPts val="600"/>
              </a:spcAft>
            </a:pPr>
            <a:r>
              <a:rPr lang="en-US" sz="211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in the columns with what we mentioned earlier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9F9B6D-6425-9CE6-1092-DA5D6DBEB2FD}"/>
              </a:ext>
            </a:extLst>
          </p:cNvPr>
          <p:cNvSpPr txBox="1"/>
          <p:nvPr/>
        </p:nvSpPr>
        <p:spPr>
          <a:xfrm>
            <a:off x="1066800" y="5684309"/>
            <a:ext cx="10058400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US" sz="1584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*Heavy responsibility that requires intentionality, strategy and organization. Also requires healing.</a:t>
            </a:r>
            <a:endParaRPr lang="en-US" i="1"/>
          </a:p>
        </p:txBody>
      </p:sp>
      <p:pic>
        <p:nvPicPr>
          <p:cNvPr id="31" name="Picture 30" descr="A person doing a handstand on a beach">
            <a:extLst>
              <a:ext uri="{FF2B5EF4-FFF2-40B4-BE49-F238E27FC236}">
                <a16:creationId xmlns:a16="http://schemas.microsoft.com/office/drawing/2014/main" id="{67E987E5-B9BD-5FCD-CD79-7B267B97F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395697">
            <a:off x="687424" y="849138"/>
            <a:ext cx="2991931" cy="1996615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3" name="Picture 32" descr="A person flexing her muscles&#10;&#10;Description automatically generated">
            <a:extLst>
              <a:ext uri="{FF2B5EF4-FFF2-40B4-BE49-F238E27FC236}">
                <a16:creationId xmlns:a16="http://schemas.microsoft.com/office/drawing/2014/main" id="{FF16B4BD-7CDD-959C-BE45-47AF05498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60498" y="539989"/>
            <a:ext cx="2362852" cy="157681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35" name="Picture 34" descr="A person with long hair holding a scarf">
            <a:extLst>
              <a:ext uri="{FF2B5EF4-FFF2-40B4-BE49-F238E27FC236}">
                <a16:creationId xmlns:a16="http://schemas.microsoft.com/office/drawing/2014/main" id="{AC23D7AB-A780-2095-7C06-AD8A381DB6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8914" y="3980560"/>
            <a:ext cx="1974931" cy="1481856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724B718-712D-75D4-68F5-2DB9285624B7}"/>
              </a:ext>
            </a:extLst>
          </p:cNvPr>
          <p:cNvSpPr txBox="1"/>
          <p:nvPr/>
        </p:nvSpPr>
        <p:spPr>
          <a:xfrm>
            <a:off x="1526028" y="6858000"/>
            <a:ext cx="9139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mconnection.blogspot.com/2016/04/rahab-victorious-over-pas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0234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LeftStep">
      <a:dk1>
        <a:srgbClr val="000000"/>
      </a:dk1>
      <a:lt1>
        <a:srgbClr val="FFFFFF"/>
      </a:lt1>
      <a:dk2>
        <a:srgbClr val="242741"/>
      </a:dk2>
      <a:lt2>
        <a:srgbClr val="E6E2E8"/>
      </a:lt2>
      <a:accent1>
        <a:srgbClr val="89AB74"/>
      </a:accent1>
      <a:accent2>
        <a:srgbClr val="9AA862"/>
      </a:accent2>
      <a:accent3>
        <a:srgbClr val="ADA175"/>
      </a:accent3>
      <a:accent4>
        <a:srgbClr val="C59173"/>
      </a:accent4>
      <a:accent5>
        <a:srgbClr val="D08D90"/>
      </a:accent5>
      <a:accent6>
        <a:srgbClr val="C5739A"/>
      </a:accent6>
      <a:hlink>
        <a:srgbClr val="9469AE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1804</Words>
  <Application>Microsoft Office PowerPoint</Application>
  <PresentationFormat>Widescreen</PresentationFormat>
  <Paragraphs>158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Courier New</vt:lpstr>
      <vt:lpstr>Garamond</vt:lpstr>
      <vt:lpstr>system-ui</vt:lpstr>
      <vt:lpstr>Wingdings</vt:lpstr>
      <vt:lpstr>SavonVTI</vt:lpstr>
      <vt:lpstr>Proverbs 31 Woman</vt:lpstr>
      <vt:lpstr>Proverbs 31</vt:lpstr>
      <vt:lpstr>Reflection Questions</vt:lpstr>
      <vt:lpstr>4 Considerations for Proverbs 31 Woman</vt:lpstr>
      <vt:lpstr>Work she does</vt:lpstr>
      <vt:lpstr>Character</vt:lpstr>
      <vt:lpstr>What Enables Her to Work </vt:lpstr>
      <vt:lpstr>How she is viewed </vt:lpstr>
      <vt:lpstr>Exercise</vt:lpstr>
      <vt:lpstr>Personal Relationship with God</vt:lpstr>
      <vt:lpstr>The role of God</vt:lpstr>
      <vt:lpstr>Requirements of Godly Assignments</vt:lpstr>
      <vt:lpstr>Roles and responsibilities</vt:lpstr>
      <vt:lpstr>Benefits</vt:lpstr>
      <vt:lpstr>Impossibility to Possibility</vt:lpstr>
      <vt:lpstr>Revisit Exercise</vt:lpstr>
      <vt:lpstr>Summary</vt:lpstr>
      <vt:lpstr>Contact Information: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Anderson</dc:creator>
  <cp:lastModifiedBy>Jennifer Anderson</cp:lastModifiedBy>
  <cp:revision>2</cp:revision>
  <dcterms:created xsi:type="dcterms:W3CDTF">2024-06-26T00:47:06Z</dcterms:created>
  <dcterms:modified xsi:type="dcterms:W3CDTF">2024-08-28T02:01:39Z</dcterms:modified>
</cp:coreProperties>
</file>