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F569-AC90-44EB-9EF4-4E5C2F5D823C}" type="datetime1">
              <a:rPr lang="en-US" smtClean="0"/>
              <a:t>7/20/2024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223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7/20/2024</a:t>
            </a:fld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5137151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7/20/2024</a:t>
            </a:fld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88257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7/20/2024</a:t>
            </a:fld>
            <a:endParaRPr lang="en-US" b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4893136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7/20/2024</a:t>
            </a:fld>
            <a:endParaRPr lang="en-US" b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263349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7/20/2024</a:t>
            </a:fld>
            <a:endParaRPr lang="en-US" b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3197277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A7D41-E8B7-4A0B-B861-3EC4AE88917D}" type="datetime1">
              <a:rPr lang="en-US" smtClean="0"/>
              <a:t>7/20/2024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5510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34823-0B19-4B4E-A643-7A3B0A3D24D6}" type="datetime1">
              <a:rPr lang="en-US" smtClean="0"/>
              <a:t>7/20/2024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372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D79EF-17C8-45D8-9866-DAF5723FC604}" type="datetime1">
              <a:rPr lang="en-US" smtClean="0"/>
              <a:t>7/20/2024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86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C2ADC-3680-4013-A757-E4663495DB98}" type="datetime1">
              <a:rPr lang="en-US" smtClean="0"/>
              <a:t>7/20/2024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877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BA94-5DCA-4F19-960F-0FB2BD5EE85A}" type="datetime1">
              <a:rPr lang="en-US" smtClean="0"/>
              <a:t>7/20/2024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039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D947-38D9-44AC-8B89-E79758333B77}" type="datetime1">
              <a:rPr lang="en-US" smtClean="0"/>
              <a:t>7/20/2024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050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E23F-BD3C-4F23-B116-2B758120C8AC}" type="datetime1">
              <a:rPr lang="en-US" smtClean="0"/>
              <a:t>7/20/2024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195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CFAA9-6D59-4D98-869E-ACBDB83B2CA4}" type="datetime1">
              <a:rPr lang="en-US" smtClean="0"/>
              <a:t>7/20/2024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889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0804-27E3-430A-BB42-B831260DE39A}" type="datetime1">
              <a:rPr lang="en-US" smtClean="0"/>
              <a:t>7/20/2024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962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22DE3-3D1A-4D53-B9A6-6C7463B8C992}" type="datetime1">
              <a:rPr lang="en-US" smtClean="0"/>
              <a:t>7/20/2024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461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D8B30-1B71-45A1-8314-D59C86F581E1}" type="datetime1">
              <a:rPr lang="en-US" smtClean="0"/>
              <a:pPr/>
              <a:t>7/20/2024</a:t>
            </a:fld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70980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  <p:sldLayoutId id="2147483795" r:id="rId13"/>
    <p:sldLayoutId id="2147483796" r:id="rId14"/>
    <p:sldLayoutId id="2147483797" r:id="rId15"/>
    <p:sldLayoutId id="214748379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white background with dots and lines&#10;&#10;Description automatically generated">
            <a:extLst>
              <a:ext uri="{FF2B5EF4-FFF2-40B4-BE49-F238E27FC236}">
                <a16:creationId xmlns:a16="http://schemas.microsoft.com/office/drawing/2014/main" id="{6D55044D-04E9-E01A-72D6-C8E10033803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l="13150" r="2" b="2"/>
          <a:stretch/>
        </p:blipFill>
        <p:spPr>
          <a:xfrm>
            <a:off x="20" y="10"/>
            <a:ext cx="9968438" cy="6857990"/>
          </a:xfrm>
          <a:custGeom>
            <a:avLst/>
            <a:gdLst/>
            <a:ahLst/>
            <a:cxnLst/>
            <a:rect l="l" t="t" r="r" b="b"/>
            <a:pathLst>
              <a:path w="9968458" h="6858000">
                <a:moveTo>
                  <a:pt x="0" y="0"/>
                </a:moveTo>
                <a:lnTo>
                  <a:pt x="5439857" y="0"/>
                </a:lnTo>
                <a:lnTo>
                  <a:pt x="5458054" y="18202"/>
                </a:lnTo>
                <a:cubicBezTo>
                  <a:pt x="5667424" y="227618"/>
                  <a:pt x="6504903" y="1065283"/>
                  <a:pt x="9854818" y="4415942"/>
                </a:cubicBezTo>
                <a:cubicBezTo>
                  <a:pt x="10006338" y="4567496"/>
                  <a:pt x="10006338" y="4817889"/>
                  <a:pt x="9854818" y="4969443"/>
                </a:cubicBezTo>
                <a:cubicBezTo>
                  <a:pt x="9854818" y="4969443"/>
                  <a:pt x="9854818" y="4969443"/>
                  <a:pt x="7967712" y="6856969"/>
                </a:cubicBezTo>
                <a:lnTo>
                  <a:pt x="7966681" y="6858000"/>
                </a:lnTo>
                <a:lnTo>
                  <a:pt x="0" y="6858000"/>
                </a:lnTo>
                <a:close/>
              </a:path>
            </a:pathLst>
          </a:custGeom>
          <a:ln>
            <a:solidFill>
              <a:schemeClr val="tx2">
                <a:lumMod val="20000"/>
                <a:lumOff val="80000"/>
              </a:schemeClr>
            </a:solidFill>
          </a:ln>
        </p:spPr>
      </p:pic>
      <p:pic>
        <p:nvPicPr>
          <p:cNvPr id="4" name="Picture 3" descr="A white background with dots and lines&#10;&#10;Description automatically generated">
            <a:extLst>
              <a:ext uri="{FF2B5EF4-FFF2-40B4-BE49-F238E27FC236}">
                <a16:creationId xmlns:a16="http://schemas.microsoft.com/office/drawing/2014/main" id="{B1598BBD-AFF4-A5ED-EB61-23E5D2EB513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l="29983" r="11166" b="2"/>
          <a:stretch/>
        </p:blipFill>
        <p:spPr>
          <a:xfrm>
            <a:off x="5433901" y="3207895"/>
            <a:ext cx="6754922" cy="3644148"/>
          </a:xfrm>
          <a:custGeom>
            <a:avLst/>
            <a:gdLst/>
            <a:ahLst/>
            <a:cxnLst/>
            <a:rect l="l" t="t" r="r" b="b"/>
            <a:pathLst>
              <a:path w="6754922" h="6858000">
                <a:moveTo>
                  <a:pt x="0" y="0"/>
                </a:moveTo>
                <a:lnTo>
                  <a:pt x="6754922" y="0"/>
                </a:lnTo>
                <a:lnTo>
                  <a:pt x="6754922" y="6858000"/>
                </a:lnTo>
                <a:lnTo>
                  <a:pt x="2538735" y="6858000"/>
                </a:lnTo>
                <a:lnTo>
                  <a:pt x="2760007" y="6636680"/>
                </a:lnTo>
                <a:cubicBezTo>
                  <a:pt x="4420917" y="4975400"/>
                  <a:pt x="4420917" y="4975400"/>
                  <a:pt x="4420917" y="4975400"/>
                </a:cubicBezTo>
                <a:cubicBezTo>
                  <a:pt x="4572437" y="4823846"/>
                  <a:pt x="4572437" y="4573453"/>
                  <a:pt x="4420917" y="4421899"/>
                </a:cubicBezTo>
                <a:cubicBezTo>
                  <a:pt x="1071002" y="1071240"/>
                  <a:pt x="233523" y="233575"/>
                  <a:pt x="24153" y="24159"/>
                </a:cubicBezTo>
                <a:close/>
              </a:path>
            </a:pathLst>
          </a:cu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57724C-FA99-66D7-1AAA-EB990258F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Repentance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319454-4E26-6890-410A-7F47D943193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  <a:latin typeface="Andalus"/>
                <a:ea typeface="Calibri" panose="020F0502020204030204" pitchFamily="34" charset="0"/>
              </a:rPr>
              <a:t>Or do you show contempt for the riches of his kindness, forbearance and patience, not realizing that God’s kindness is intended to lead you to repentance?</a:t>
            </a:r>
          </a:p>
          <a:p>
            <a:pPr marL="0" indent="0">
              <a:buNone/>
            </a:pPr>
            <a:r>
              <a:rPr lang="en-US" dirty="0"/>
              <a:t>						Romans 2:4</a:t>
            </a:r>
          </a:p>
          <a:p>
            <a:endParaRPr lang="en-US" dirty="0"/>
          </a:p>
        </p:txBody>
      </p:sp>
      <p:sp>
        <p:nvSpPr>
          <p:cNvPr id="56" name="Content Placeholder 55">
            <a:extLst>
              <a:ext uri="{FF2B5EF4-FFF2-40B4-BE49-F238E27FC236}">
                <a16:creationId xmlns:a16="http://schemas.microsoft.com/office/drawing/2014/main" id="{2E963142-A88E-2DFD-89E1-7E7584F299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4319548"/>
          </a:xfrm>
        </p:spPr>
        <p:txBody>
          <a:bodyPr/>
          <a:lstStyle/>
          <a:p>
            <a:pPr marL="0" indent="0">
              <a:buNone/>
            </a:pPr>
            <a:r>
              <a:rPr lang="en-US" sz="3600" i="1" kern="100" dirty="0">
                <a:effectLst/>
                <a:latin typeface="Alasassy Cap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We have such an amazing God. What does His goodness inspire you to do?</a:t>
            </a:r>
            <a:endParaRPr lang="en-US" sz="3600" kern="100" dirty="0">
              <a:effectLst/>
              <a:latin typeface="Alasassy Caps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534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F7E42047-F7E7-4687-BBE0-D4BDC8E77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8D6F839A-C8D9-4FBC-8EFD-9E56D12F4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906785" y="228600"/>
            <a:ext cx="2851523" cy="6638625"/>
            <a:chOff x="2487613" y="285750"/>
            <a:chExt cx="2428875" cy="5654676"/>
          </a:xfrm>
        </p:grpSpPr>
        <p:sp>
          <p:nvSpPr>
            <p:cNvPr id="58" name="Freeform 11">
              <a:extLst>
                <a:ext uri="{FF2B5EF4-FFF2-40B4-BE49-F238E27FC236}">
                  <a16:creationId xmlns:a16="http://schemas.microsoft.com/office/drawing/2014/main" id="{D1F0D09B-BA85-41B1-A8DE-73728B72E5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12">
              <a:extLst>
                <a:ext uri="{FF2B5EF4-FFF2-40B4-BE49-F238E27FC236}">
                  <a16:creationId xmlns:a16="http://schemas.microsoft.com/office/drawing/2014/main" id="{FB2D0F0C-3A27-4FC3-A6A3-D2095D9B24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13">
              <a:extLst>
                <a:ext uri="{FF2B5EF4-FFF2-40B4-BE49-F238E27FC236}">
                  <a16:creationId xmlns:a16="http://schemas.microsoft.com/office/drawing/2014/main" id="{FA1C69EF-E6E6-4BDD-B62F-637FC9F3C3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14">
              <a:extLst>
                <a:ext uri="{FF2B5EF4-FFF2-40B4-BE49-F238E27FC236}">
                  <a16:creationId xmlns:a16="http://schemas.microsoft.com/office/drawing/2014/main" id="{75B4F36E-07F6-4E6F-A9D9-A7F6D9585A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15">
              <a:extLst>
                <a:ext uri="{FF2B5EF4-FFF2-40B4-BE49-F238E27FC236}">
                  <a16:creationId xmlns:a16="http://schemas.microsoft.com/office/drawing/2014/main" id="{7D9136C7-12F1-4F21-A438-ED7668DDFA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16">
              <a:extLst>
                <a:ext uri="{FF2B5EF4-FFF2-40B4-BE49-F238E27FC236}">
                  <a16:creationId xmlns:a16="http://schemas.microsoft.com/office/drawing/2014/main" id="{C718EF12-B769-45D9-9B6E-7AEAA3108A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17">
              <a:extLst>
                <a:ext uri="{FF2B5EF4-FFF2-40B4-BE49-F238E27FC236}">
                  <a16:creationId xmlns:a16="http://schemas.microsoft.com/office/drawing/2014/main" id="{534EAD53-3968-459E-B27C-09126A0FE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18">
              <a:extLst>
                <a:ext uri="{FF2B5EF4-FFF2-40B4-BE49-F238E27FC236}">
                  <a16:creationId xmlns:a16="http://schemas.microsoft.com/office/drawing/2014/main" id="{67658BFE-59E2-4A2D-9E8A-18F81C350B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19">
              <a:extLst>
                <a:ext uri="{FF2B5EF4-FFF2-40B4-BE49-F238E27FC236}">
                  <a16:creationId xmlns:a16="http://schemas.microsoft.com/office/drawing/2014/main" id="{3FEC8A9E-385D-4407-9671-E30238022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0">
              <a:extLst>
                <a:ext uri="{FF2B5EF4-FFF2-40B4-BE49-F238E27FC236}">
                  <a16:creationId xmlns:a16="http://schemas.microsoft.com/office/drawing/2014/main" id="{EFC82234-632C-4B76-A8FF-2C9C0DCA68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21">
              <a:extLst>
                <a:ext uri="{FF2B5EF4-FFF2-40B4-BE49-F238E27FC236}">
                  <a16:creationId xmlns:a16="http://schemas.microsoft.com/office/drawing/2014/main" id="{662A4DB3-C195-4230-953D-307E4100FE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22">
              <a:extLst>
                <a:ext uri="{FF2B5EF4-FFF2-40B4-BE49-F238E27FC236}">
                  <a16:creationId xmlns:a16="http://schemas.microsoft.com/office/drawing/2014/main" id="{94D310CF-9541-4CD7-855B-E2E1EF3437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70EDA856-A216-4EEC-9AB6-A59FFC703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47733" y="-786"/>
            <a:ext cx="2356675" cy="6854040"/>
            <a:chOff x="6627813" y="194833"/>
            <a:chExt cx="1952625" cy="5678918"/>
          </a:xfrm>
        </p:grpSpPr>
        <p:sp>
          <p:nvSpPr>
            <p:cNvPr id="72" name="Freeform 27">
              <a:extLst>
                <a:ext uri="{FF2B5EF4-FFF2-40B4-BE49-F238E27FC236}">
                  <a16:creationId xmlns:a16="http://schemas.microsoft.com/office/drawing/2014/main" id="{36F815B8-AFA8-45E9-A3D1-977F2D1921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Freeform 28">
              <a:extLst>
                <a:ext uri="{FF2B5EF4-FFF2-40B4-BE49-F238E27FC236}">
                  <a16:creationId xmlns:a16="http://schemas.microsoft.com/office/drawing/2014/main" id="{5D8FF653-8B3F-4B96-904D-1A4482EAEE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29">
              <a:extLst>
                <a:ext uri="{FF2B5EF4-FFF2-40B4-BE49-F238E27FC236}">
                  <a16:creationId xmlns:a16="http://schemas.microsoft.com/office/drawing/2014/main" id="{4DD2E775-AB45-4AF1-B5B7-54948CFB98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30">
              <a:extLst>
                <a:ext uri="{FF2B5EF4-FFF2-40B4-BE49-F238E27FC236}">
                  <a16:creationId xmlns:a16="http://schemas.microsoft.com/office/drawing/2014/main" id="{7BDE7E7B-E3AA-4A24-8F9D-CE77C96CA2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31">
              <a:extLst>
                <a:ext uri="{FF2B5EF4-FFF2-40B4-BE49-F238E27FC236}">
                  <a16:creationId xmlns:a16="http://schemas.microsoft.com/office/drawing/2014/main" id="{D129CAA9-35E5-48CE-88AE-9806695CB8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32">
              <a:extLst>
                <a:ext uri="{FF2B5EF4-FFF2-40B4-BE49-F238E27FC236}">
                  <a16:creationId xmlns:a16="http://schemas.microsoft.com/office/drawing/2014/main" id="{A73989FF-4EFF-4181-81A4-72EF2E67DB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33">
              <a:extLst>
                <a:ext uri="{FF2B5EF4-FFF2-40B4-BE49-F238E27FC236}">
                  <a16:creationId xmlns:a16="http://schemas.microsoft.com/office/drawing/2014/main" id="{8C2C17BD-8FA0-4F42-B2CD-5E5A9F542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34">
              <a:extLst>
                <a:ext uri="{FF2B5EF4-FFF2-40B4-BE49-F238E27FC236}">
                  <a16:creationId xmlns:a16="http://schemas.microsoft.com/office/drawing/2014/main" id="{EEE99CF3-AD71-46FB-8E7D-67825F7816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35">
              <a:extLst>
                <a:ext uri="{FF2B5EF4-FFF2-40B4-BE49-F238E27FC236}">
                  <a16:creationId xmlns:a16="http://schemas.microsoft.com/office/drawing/2014/main" id="{D0F9D5ED-7591-4E88-9FDA-4C1DC47E9D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Freeform 36">
              <a:extLst>
                <a:ext uri="{FF2B5EF4-FFF2-40B4-BE49-F238E27FC236}">
                  <a16:creationId xmlns:a16="http://schemas.microsoft.com/office/drawing/2014/main" id="{88FA7C13-D80D-4514-B9DB-87AE076ACE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37">
              <a:extLst>
                <a:ext uri="{FF2B5EF4-FFF2-40B4-BE49-F238E27FC236}">
                  <a16:creationId xmlns:a16="http://schemas.microsoft.com/office/drawing/2014/main" id="{202C78DF-D842-450B-A87D-E035719E4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38">
              <a:extLst>
                <a:ext uri="{FF2B5EF4-FFF2-40B4-BE49-F238E27FC236}">
                  <a16:creationId xmlns:a16="http://schemas.microsoft.com/office/drawing/2014/main" id="{A4789F83-2423-47F8-8958-48E477BAE0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5" name="Rectangle 84">
            <a:extLst>
              <a:ext uri="{FF2B5EF4-FFF2-40B4-BE49-F238E27FC236}">
                <a16:creationId xmlns:a16="http://schemas.microsoft.com/office/drawing/2014/main" id="{2C509E7A-337A-4664-BEC2-03F9BCA0A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1632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7" name="Freeform 11">
            <a:extLst>
              <a:ext uri="{FF2B5EF4-FFF2-40B4-BE49-F238E27FC236}">
                <a16:creationId xmlns:a16="http://schemas.microsoft.com/office/drawing/2014/main" id="{D9AB99AB-E300-4B19-97C3-9A12EA3C7B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2716320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51" name="Picture 50" descr="Colourful heart shaped papers on white background">
            <a:extLst>
              <a:ext uri="{FF2B5EF4-FFF2-40B4-BE49-F238E27FC236}">
                <a16:creationId xmlns:a16="http://schemas.microsoft.com/office/drawing/2014/main" id="{B24142DB-BCBD-20AD-9701-9339510DD4D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7523" r="45998" b="-2"/>
          <a:stretch/>
        </p:blipFill>
        <p:spPr>
          <a:xfrm>
            <a:off x="20" y="1730"/>
            <a:ext cx="2720524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0EBD3-8746-8468-1194-7E32E0EF1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6667" y="449705"/>
            <a:ext cx="6847944" cy="5461517"/>
          </a:xfrm>
        </p:spPr>
        <p:txBody>
          <a:bodyPr>
            <a:normAutofit/>
          </a:bodyPr>
          <a:lstStyle/>
          <a:p>
            <a:pPr marL="0" marR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Brush Script MT" panose="030608020404060703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Have you fallen in love with Jesus? </a:t>
            </a:r>
          </a:p>
          <a:p>
            <a:pPr marL="0" marR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Brush Script MT" panose="030608020404060703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Do you have love for your Heavenly Father?</a:t>
            </a:r>
          </a:p>
          <a:p>
            <a:pPr marL="0" marR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100" kern="100" dirty="0">
                <a:effectLst/>
                <a:latin typeface="Brush Script MT" panose="030608020404060703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600" kern="100" dirty="0">
                <a:effectLst/>
                <a:latin typeface="Andalus"/>
                <a:ea typeface="Calibri" panose="020F0502020204030204" pitchFamily="34" charset="0"/>
                <a:cs typeface="Times New Roman" panose="02020603050405020304" pitchFamily="18" charset="0"/>
              </a:rPr>
              <a:t>Jesus tells us if we love him, then we will obey Him.-John 14:15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600" kern="100" dirty="0">
                <a:effectLst/>
                <a:latin typeface="Andalus"/>
                <a:ea typeface="Calibri" panose="020F0502020204030204" pitchFamily="34" charset="0"/>
                <a:cs typeface="Times New Roman" panose="02020603050405020304" pitchFamily="18" charset="0"/>
              </a:rPr>
              <a:t>He goes onto say why call me Lord, Lord if you do not obey me?-Luke 6:46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600" kern="100" dirty="0">
                <a:effectLst/>
                <a:latin typeface="Andalus"/>
                <a:ea typeface="Calibri" panose="020F0502020204030204" pitchFamily="34" charset="0"/>
                <a:cs typeface="Times New Roman" panose="02020603050405020304" pitchFamily="18" charset="0"/>
              </a:rPr>
              <a:t>Brother, Sister we are not here to condemn you. </a:t>
            </a:r>
          </a:p>
          <a:p>
            <a:pPr marL="0" marR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600" kern="100" dirty="0">
                <a:effectLst/>
                <a:latin typeface="Andalus"/>
                <a:ea typeface="Calibri" panose="020F0502020204030204" pitchFamily="34" charset="0"/>
                <a:cs typeface="Times New Roman" panose="02020603050405020304" pitchFamily="18" charset="0"/>
              </a:rPr>
              <a:t>We ALL fall short of God’s glorious standard and all need to be made right with God by His grace</a:t>
            </a:r>
            <a:r>
              <a:rPr lang="en-US" sz="1600" kern="100" dirty="0">
                <a:latin typeface="Andalus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>
                <a:effectLst/>
                <a:latin typeface="Andalus"/>
                <a:ea typeface="Calibri" panose="020F0502020204030204" pitchFamily="34" charset="0"/>
                <a:cs typeface="Times New Roman" panose="02020603050405020304" pitchFamily="18" charset="0"/>
              </a:rPr>
              <a:t>which is a free gift. Romans 2:23</a:t>
            </a:r>
          </a:p>
          <a:p>
            <a:pPr marL="0" marR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600" b="1" kern="100" dirty="0">
                <a:effectLst/>
                <a:latin typeface="Andalus"/>
                <a:ea typeface="Calibri" panose="020F0502020204030204" pitchFamily="34" charset="0"/>
                <a:cs typeface="Times New Roman" panose="02020603050405020304" pitchFamily="18" charset="0"/>
              </a:rPr>
              <a:t>No one</a:t>
            </a:r>
            <a:r>
              <a:rPr lang="en-US" sz="1600" kern="100" dirty="0">
                <a:effectLst/>
                <a:latin typeface="Andalus"/>
                <a:ea typeface="Calibri" panose="020F0502020204030204" pitchFamily="34" charset="0"/>
                <a:cs typeface="Times New Roman" panose="02020603050405020304" pitchFamily="18" charset="0"/>
              </a:rPr>
              <a:t> on this side of heaven is free of sin.</a:t>
            </a:r>
          </a:p>
          <a:p>
            <a:pPr marL="0" marR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600" kern="100" dirty="0">
                <a:effectLst/>
                <a:latin typeface="Andalus"/>
                <a:ea typeface="Calibri" panose="020F0502020204030204" pitchFamily="34" charset="0"/>
                <a:cs typeface="Times New Roman" panose="02020603050405020304" pitchFamily="18" charset="0"/>
              </a:rPr>
              <a:t>We only desire to come along side of you and redirect your focus on the goodness of God and allow Him to draw you closer to Him and away from sin.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600" kern="100" dirty="0">
                <a:effectLst/>
                <a:latin typeface="Andalus"/>
                <a:ea typeface="Calibri" panose="020F0502020204030204" pitchFamily="34" charset="0"/>
                <a:cs typeface="Times New Roman" panose="02020603050405020304" pitchFamily="18" charset="0"/>
              </a:rPr>
              <a:t>God desires your heart and stands ready and willing to receive your repentance.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113627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F684D-7C50-E114-2057-22C1942CF9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14203"/>
            <a:ext cx="8915400" cy="4697019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4000" kern="100" dirty="0"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Do not hold onto sin. </a:t>
            </a:r>
          </a:p>
          <a:p>
            <a:pPr marL="0" indent="0" algn="ctr">
              <a:buNone/>
            </a:pPr>
            <a:r>
              <a:rPr lang="en-US" sz="4000" kern="100" dirty="0"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Close the door to the enemy. </a:t>
            </a:r>
          </a:p>
          <a:p>
            <a:pPr marL="0" indent="0" algn="ctr">
              <a:buNone/>
            </a:pPr>
            <a:r>
              <a:rPr lang="en-US" sz="4000" kern="100" dirty="0"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Turn away from sin and come out of agreement with it. </a:t>
            </a:r>
          </a:p>
          <a:p>
            <a:pPr marL="0" indent="0" algn="ctr">
              <a:buNone/>
            </a:pPr>
            <a:r>
              <a:rPr lang="en-US" sz="4000" kern="100" dirty="0"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Change your mind and heart posture.</a:t>
            </a:r>
          </a:p>
          <a:p>
            <a:pPr marL="0" indent="0" algn="ctr">
              <a:buNone/>
            </a:pPr>
            <a:r>
              <a:rPr lang="en-US" sz="4000" kern="100" dirty="0"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Turn it towards God and watch Him do an amazing work in your life. </a:t>
            </a:r>
          </a:p>
          <a:p>
            <a:pPr marL="0" indent="0" algn="ctr">
              <a:buNone/>
            </a:pPr>
            <a:r>
              <a:rPr lang="en-US" sz="4000" kern="100" dirty="0"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Jesus stands at the door of your heart, ready to receive you. </a:t>
            </a:r>
          </a:p>
          <a:p>
            <a:pPr marL="0" indent="0" algn="ctr">
              <a:buNone/>
            </a:pPr>
            <a:r>
              <a:rPr lang="en-US" sz="4000" kern="100" dirty="0"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Let Him in.</a:t>
            </a: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52878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1590</TotalTime>
  <Words>270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Alasassy Caps</vt:lpstr>
      <vt:lpstr>Andalus</vt:lpstr>
      <vt:lpstr>Arial</vt:lpstr>
      <vt:lpstr>Bradley Hand ITC</vt:lpstr>
      <vt:lpstr>Brush Script MT</vt:lpstr>
      <vt:lpstr>Calibri</vt:lpstr>
      <vt:lpstr>Century Gothic</vt:lpstr>
      <vt:lpstr>Wingdings 3</vt:lpstr>
      <vt:lpstr>Wisp</vt:lpstr>
      <vt:lpstr>Repentance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Anderson</dc:creator>
  <cp:lastModifiedBy>Jennifer Anderson</cp:lastModifiedBy>
  <cp:revision>2</cp:revision>
  <dcterms:created xsi:type="dcterms:W3CDTF">2024-07-21T01:00:39Z</dcterms:created>
  <dcterms:modified xsi:type="dcterms:W3CDTF">2024-07-22T03:31:22Z</dcterms:modified>
</cp:coreProperties>
</file>