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handoutMasterIdLst>
    <p:handoutMasterId r:id="rId22"/>
  </p:handoutMasterIdLst>
  <p:sldIdLst>
    <p:sldId id="262" r:id="rId2"/>
    <p:sldId id="257" r:id="rId3"/>
    <p:sldId id="279" r:id="rId4"/>
    <p:sldId id="280" r:id="rId5"/>
    <p:sldId id="281" r:id="rId6"/>
    <p:sldId id="272" r:id="rId7"/>
    <p:sldId id="283" r:id="rId8"/>
    <p:sldId id="282" r:id="rId9"/>
    <p:sldId id="284" r:id="rId10"/>
    <p:sldId id="285" r:id="rId11"/>
    <p:sldId id="286" r:id="rId12"/>
    <p:sldId id="287" r:id="rId13"/>
    <p:sldId id="288" r:id="rId14"/>
    <p:sldId id="289" r:id="rId15"/>
    <p:sldId id="290" r:id="rId16"/>
    <p:sldId id="291" r:id="rId17"/>
    <p:sldId id="292" r:id="rId18"/>
    <p:sldId id="293" r:id="rId19"/>
    <p:sldId id="29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6" autoAdjust="0"/>
    <p:restoredTop sz="94706" autoAdjust="0"/>
  </p:normalViewPr>
  <p:slideViewPr>
    <p:cSldViewPr snapToGrid="0">
      <p:cViewPr varScale="1">
        <p:scale>
          <a:sx n="69" d="100"/>
          <a:sy n="69" d="100"/>
        </p:scale>
        <p:origin x="792" y="60"/>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24.svg"/><Relationship Id="rId1" Type="http://schemas.openxmlformats.org/officeDocument/2006/relationships/image" Target="../media/image15.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24.svg"/><Relationship Id="rId1" Type="http://schemas.openxmlformats.org/officeDocument/2006/relationships/image" Target="../media/image15.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0DB9398-8F1D-47A2-932F-5C1D0835F2E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F5158C5-8643-47A4-87CA-A1F3DA7E52FA}">
      <dgm:prSet/>
      <dgm:spPr/>
      <dgm:t>
        <a:bodyPr/>
        <a:lstStyle/>
        <a:p>
          <a:pPr>
            <a:lnSpc>
              <a:spcPct val="100000"/>
            </a:lnSpc>
          </a:pPr>
          <a:r>
            <a:rPr lang="en-US" b="0" i="0" dirty="0" err="1"/>
            <a:t>Comparitively</a:t>
          </a:r>
          <a:r>
            <a:rPr lang="en-US" b="0" i="0" dirty="0"/>
            <a:t>, my love for Jesus and the things of God to include identity in Christ, purpose, saving souls, making disciples paled in comparison to my love of fitness.</a:t>
          </a:r>
          <a:endParaRPr lang="en-US" dirty="0"/>
        </a:p>
      </dgm:t>
    </dgm:pt>
    <dgm:pt modelId="{490A3DED-1B15-4F80-8767-720ED58519AA}" type="parTrans" cxnId="{42D96F44-00CD-4A07-BC77-447A9E600115}">
      <dgm:prSet/>
      <dgm:spPr/>
      <dgm:t>
        <a:bodyPr/>
        <a:lstStyle/>
        <a:p>
          <a:endParaRPr lang="en-US"/>
        </a:p>
      </dgm:t>
    </dgm:pt>
    <dgm:pt modelId="{CE9E4216-97DD-43E7-89B9-EEDE04B4F552}" type="sibTrans" cxnId="{42D96F44-00CD-4A07-BC77-447A9E600115}">
      <dgm:prSet/>
      <dgm:spPr/>
      <dgm:t>
        <a:bodyPr/>
        <a:lstStyle/>
        <a:p>
          <a:pPr>
            <a:lnSpc>
              <a:spcPct val="100000"/>
            </a:lnSpc>
          </a:pPr>
          <a:endParaRPr lang="en-US"/>
        </a:p>
      </dgm:t>
    </dgm:pt>
    <dgm:pt modelId="{04CFBB07-FFD2-4F09-A909-EF638D9A2672}">
      <dgm:prSet/>
      <dgm:spPr/>
      <dgm:t>
        <a:bodyPr/>
        <a:lstStyle/>
        <a:p>
          <a:pPr>
            <a:lnSpc>
              <a:spcPct val="100000"/>
            </a:lnSpc>
          </a:pPr>
          <a:r>
            <a:rPr lang="en-US" b="0" i="0"/>
            <a:t>The state of my mental, emotional well being all overshadowed by my love for fitness</a:t>
          </a:r>
          <a:endParaRPr lang="en-US"/>
        </a:p>
      </dgm:t>
    </dgm:pt>
    <dgm:pt modelId="{23570BC5-D604-4C75-BE24-4A4FCC5A8402}" type="parTrans" cxnId="{809DBB61-AFFD-4DA6-B533-AFA39A3C28EB}">
      <dgm:prSet/>
      <dgm:spPr/>
      <dgm:t>
        <a:bodyPr/>
        <a:lstStyle/>
        <a:p>
          <a:endParaRPr lang="en-US"/>
        </a:p>
      </dgm:t>
    </dgm:pt>
    <dgm:pt modelId="{8EBC0F0D-E8C3-4A00-A26B-19AB8725892F}" type="sibTrans" cxnId="{809DBB61-AFFD-4DA6-B533-AFA39A3C28EB}">
      <dgm:prSet/>
      <dgm:spPr/>
      <dgm:t>
        <a:bodyPr/>
        <a:lstStyle/>
        <a:p>
          <a:pPr>
            <a:lnSpc>
              <a:spcPct val="100000"/>
            </a:lnSpc>
          </a:pPr>
          <a:endParaRPr lang="en-US"/>
        </a:p>
      </dgm:t>
    </dgm:pt>
    <dgm:pt modelId="{04034BC3-C0B0-4BC3-A390-384B918AAC12}">
      <dgm:prSet/>
      <dgm:spPr/>
      <dgm:t>
        <a:bodyPr/>
        <a:lstStyle/>
        <a:p>
          <a:pPr>
            <a:lnSpc>
              <a:spcPct val="100000"/>
            </a:lnSpc>
          </a:pPr>
          <a:r>
            <a:rPr lang="en-US" b="0" i="0" dirty="0"/>
            <a:t>I wasn’t truly healthy and fit as my body showed many signs of struggling to keep up with my restricted diet, rigorous exercise routine and huge amounts of caffeine. </a:t>
          </a:r>
          <a:endParaRPr lang="en-US" dirty="0"/>
        </a:p>
      </dgm:t>
    </dgm:pt>
    <dgm:pt modelId="{088EDE6B-BB56-4716-9DA0-1C2043C8AD6E}" type="parTrans" cxnId="{CCD3E0F1-DED7-4196-80E0-5D1A165E1564}">
      <dgm:prSet/>
      <dgm:spPr/>
      <dgm:t>
        <a:bodyPr/>
        <a:lstStyle/>
        <a:p>
          <a:endParaRPr lang="en-US"/>
        </a:p>
      </dgm:t>
    </dgm:pt>
    <dgm:pt modelId="{F602CDA7-2D3D-45E6-BAF5-7F7FE6A96D07}" type="sibTrans" cxnId="{CCD3E0F1-DED7-4196-80E0-5D1A165E1564}">
      <dgm:prSet/>
      <dgm:spPr/>
      <dgm:t>
        <a:bodyPr/>
        <a:lstStyle/>
        <a:p>
          <a:pPr>
            <a:lnSpc>
              <a:spcPct val="100000"/>
            </a:lnSpc>
          </a:pPr>
          <a:endParaRPr lang="en-US"/>
        </a:p>
      </dgm:t>
    </dgm:pt>
    <dgm:pt modelId="{3CE7A08F-BAD8-48CE-ABAB-BCD4344C4CB7}">
      <dgm:prSet/>
      <dgm:spPr/>
      <dgm:t>
        <a:bodyPr/>
        <a:lstStyle/>
        <a:p>
          <a:pPr>
            <a:lnSpc>
              <a:spcPct val="100000"/>
            </a:lnSpc>
          </a:pPr>
          <a:r>
            <a:rPr lang="en-US" b="0" i="0" dirty="0"/>
            <a:t>This all contributed to hormones being all out of whack, mood swings, irritability constant fatigue and weariness . A far cry from the fruits of the spirit.</a:t>
          </a:r>
          <a:endParaRPr lang="en-US" dirty="0"/>
        </a:p>
      </dgm:t>
    </dgm:pt>
    <dgm:pt modelId="{FC9968AF-6EBB-4153-81AF-12EC79D3CDC4}" type="parTrans" cxnId="{DB7AAB7D-B798-4D06-9B3F-60C0CEBCB6F0}">
      <dgm:prSet/>
      <dgm:spPr/>
      <dgm:t>
        <a:bodyPr/>
        <a:lstStyle/>
        <a:p>
          <a:endParaRPr lang="en-US"/>
        </a:p>
      </dgm:t>
    </dgm:pt>
    <dgm:pt modelId="{A5AD5B73-B8D7-4B29-AB7B-A9223127F0D3}" type="sibTrans" cxnId="{DB7AAB7D-B798-4D06-9B3F-60C0CEBCB6F0}">
      <dgm:prSet/>
      <dgm:spPr/>
      <dgm:t>
        <a:bodyPr/>
        <a:lstStyle/>
        <a:p>
          <a:pPr>
            <a:lnSpc>
              <a:spcPct val="100000"/>
            </a:lnSpc>
          </a:pPr>
          <a:endParaRPr lang="en-US"/>
        </a:p>
      </dgm:t>
    </dgm:pt>
    <dgm:pt modelId="{57F776AC-79F8-43F5-9BAF-D3DCECEDEB67}">
      <dgm:prSet/>
      <dgm:spPr/>
      <dgm:t>
        <a:bodyPr/>
        <a:lstStyle/>
        <a:p>
          <a:pPr>
            <a:lnSpc>
              <a:spcPct val="100000"/>
            </a:lnSpc>
          </a:pPr>
          <a:r>
            <a:rPr lang="en-US" b="0" i="0"/>
            <a:t>IT HAD BECOME AN IDOL</a:t>
          </a:r>
          <a:endParaRPr lang="en-US"/>
        </a:p>
      </dgm:t>
    </dgm:pt>
    <dgm:pt modelId="{0B5135C6-E8D4-4E79-B477-84F0DDA75DD6}" type="parTrans" cxnId="{D23F7EBE-586D-4099-BDE9-A0011F933F80}">
      <dgm:prSet/>
      <dgm:spPr/>
      <dgm:t>
        <a:bodyPr/>
        <a:lstStyle/>
        <a:p>
          <a:endParaRPr lang="en-US"/>
        </a:p>
      </dgm:t>
    </dgm:pt>
    <dgm:pt modelId="{CF79A521-777E-4855-BAAF-F34259E4EC4A}" type="sibTrans" cxnId="{D23F7EBE-586D-4099-BDE9-A0011F933F80}">
      <dgm:prSet/>
      <dgm:spPr/>
      <dgm:t>
        <a:bodyPr/>
        <a:lstStyle/>
        <a:p>
          <a:endParaRPr lang="en-US"/>
        </a:p>
      </dgm:t>
    </dgm:pt>
    <dgm:pt modelId="{F8C72DE5-EB77-42EB-A4E7-26BE4DA8DFF9}" type="pres">
      <dgm:prSet presAssocID="{10DB9398-8F1D-47A2-932F-5C1D0835F2E0}" presName="root" presStyleCnt="0">
        <dgm:presLayoutVars>
          <dgm:dir/>
          <dgm:resizeHandles val="exact"/>
        </dgm:presLayoutVars>
      </dgm:prSet>
      <dgm:spPr/>
    </dgm:pt>
    <dgm:pt modelId="{D2F3291D-6115-42F8-8AAC-1A8999B27864}" type="pres">
      <dgm:prSet presAssocID="{10DB9398-8F1D-47A2-932F-5C1D0835F2E0}" presName="container" presStyleCnt="0">
        <dgm:presLayoutVars>
          <dgm:dir/>
          <dgm:resizeHandles val="exact"/>
        </dgm:presLayoutVars>
      </dgm:prSet>
      <dgm:spPr/>
    </dgm:pt>
    <dgm:pt modelId="{944BFBF1-FD72-4901-9D80-C1EACC5DB262}" type="pres">
      <dgm:prSet presAssocID="{EF5158C5-8643-47A4-87CA-A1F3DA7E52FA}" presName="compNode" presStyleCnt="0"/>
      <dgm:spPr/>
    </dgm:pt>
    <dgm:pt modelId="{AB180C9A-E03C-4588-A56E-995454EFC9D3}" type="pres">
      <dgm:prSet presAssocID="{EF5158C5-8643-47A4-87CA-A1F3DA7E52FA}" presName="iconBgRect" presStyleLbl="bgShp" presStyleIdx="0" presStyleCnt="5"/>
      <dgm:spPr/>
    </dgm:pt>
    <dgm:pt modelId="{7F54B61D-D23D-4705-A1F8-0329AC7FC697}" type="pres">
      <dgm:prSet presAssocID="{EF5158C5-8643-47A4-87CA-A1F3DA7E52F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ayer Candle"/>
        </a:ext>
      </dgm:extLst>
    </dgm:pt>
    <dgm:pt modelId="{2148C6BB-D0A6-4138-8D16-60F5C8E6E086}" type="pres">
      <dgm:prSet presAssocID="{EF5158C5-8643-47A4-87CA-A1F3DA7E52FA}" presName="spaceRect" presStyleCnt="0"/>
      <dgm:spPr/>
    </dgm:pt>
    <dgm:pt modelId="{E758237A-25BA-49E6-9CA0-08C3B32D9612}" type="pres">
      <dgm:prSet presAssocID="{EF5158C5-8643-47A4-87CA-A1F3DA7E52FA}" presName="textRect" presStyleLbl="revTx" presStyleIdx="0" presStyleCnt="5" custScaleY="152901">
        <dgm:presLayoutVars>
          <dgm:chMax val="1"/>
          <dgm:chPref val="1"/>
        </dgm:presLayoutVars>
      </dgm:prSet>
      <dgm:spPr/>
    </dgm:pt>
    <dgm:pt modelId="{E399CA77-B30C-4BE2-A5CD-A9E74ED7880E}" type="pres">
      <dgm:prSet presAssocID="{CE9E4216-97DD-43E7-89B9-EEDE04B4F552}" presName="sibTrans" presStyleLbl="sibTrans2D1" presStyleIdx="0" presStyleCnt="0"/>
      <dgm:spPr/>
    </dgm:pt>
    <dgm:pt modelId="{13250129-82E6-4FBC-B224-7D26C3BF2ACC}" type="pres">
      <dgm:prSet presAssocID="{04CFBB07-FFD2-4F09-A909-EF638D9A2672}" presName="compNode" presStyleCnt="0"/>
      <dgm:spPr/>
    </dgm:pt>
    <dgm:pt modelId="{8E49EA40-CCF4-437C-8FE5-8454FF209A24}" type="pres">
      <dgm:prSet presAssocID="{04CFBB07-FFD2-4F09-A909-EF638D9A2672}" presName="iconBgRect" presStyleLbl="bgShp" presStyleIdx="1" presStyleCnt="5"/>
      <dgm:spPr/>
    </dgm:pt>
    <dgm:pt modelId="{09B9D822-C0E7-4ACF-BB0B-72ABC824F8CD}" type="pres">
      <dgm:prSet presAssocID="{04CFBB07-FFD2-4F09-A909-EF638D9A267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D41E3184-6CA1-4C7E-8291-F0BDEF72FA77}" type="pres">
      <dgm:prSet presAssocID="{04CFBB07-FFD2-4F09-A909-EF638D9A2672}" presName="spaceRect" presStyleCnt="0"/>
      <dgm:spPr/>
    </dgm:pt>
    <dgm:pt modelId="{A58292C3-A28D-4324-92A3-9024E7D61C55}" type="pres">
      <dgm:prSet presAssocID="{04CFBB07-FFD2-4F09-A909-EF638D9A2672}" presName="textRect" presStyleLbl="revTx" presStyleIdx="1" presStyleCnt="5">
        <dgm:presLayoutVars>
          <dgm:chMax val="1"/>
          <dgm:chPref val="1"/>
        </dgm:presLayoutVars>
      </dgm:prSet>
      <dgm:spPr/>
    </dgm:pt>
    <dgm:pt modelId="{284237A1-6B67-49D7-A016-6BD8FCF7E9D0}" type="pres">
      <dgm:prSet presAssocID="{8EBC0F0D-E8C3-4A00-A26B-19AB8725892F}" presName="sibTrans" presStyleLbl="sibTrans2D1" presStyleIdx="0" presStyleCnt="0"/>
      <dgm:spPr/>
    </dgm:pt>
    <dgm:pt modelId="{414EA816-3F87-4163-8E76-29E17C1BAA8A}" type="pres">
      <dgm:prSet presAssocID="{04034BC3-C0B0-4BC3-A390-384B918AAC12}" presName="compNode" presStyleCnt="0"/>
      <dgm:spPr/>
    </dgm:pt>
    <dgm:pt modelId="{6F794A5E-4426-4AA4-A83C-CD79B7640539}" type="pres">
      <dgm:prSet presAssocID="{04034BC3-C0B0-4BC3-A390-384B918AAC12}" presName="iconBgRect" presStyleLbl="bgShp" presStyleIdx="2" presStyleCnt="5"/>
      <dgm:spPr/>
    </dgm:pt>
    <dgm:pt modelId="{CB8DC258-C0BF-4FA1-A4D9-8C645BE49A79}" type="pres">
      <dgm:prSet presAssocID="{04034BC3-C0B0-4BC3-A390-384B918AAC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vocado"/>
        </a:ext>
      </dgm:extLst>
    </dgm:pt>
    <dgm:pt modelId="{66FA7536-2395-464A-AC2A-924BDB7B0789}" type="pres">
      <dgm:prSet presAssocID="{04034BC3-C0B0-4BC3-A390-384B918AAC12}" presName="spaceRect" presStyleCnt="0"/>
      <dgm:spPr/>
    </dgm:pt>
    <dgm:pt modelId="{C27FE827-1ECB-482F-9F8A-447C2908B41B}" type="pres">
      <dgm:prSet presAssocID="{04034BC3-C0B0-4BC3-A390-384B918AAC12}" presName="textRect" presStyleLbl="revTx" presStyleIdx="2" presStyleCnt="5">
        <dgm:presLayoutVars>
          <dgm:chMax val="1"/>
          <dgm:chPref val="1"/>
        </dgm:presLayoutVars>
      </dgm:prSet>
      <dgm:spPr/>
    </dgm:pt>
    <dgm:pt modelId="{5CA87A14-4984-4B0E-950A-3E51A9182C97}" type="pres">
      <dgm:prSet presAssocID="{F602CDA7-2D3D-45E6-BAF5-7F7FE6A96D07}" presName="sibTrans" presStyleLbl="sibTrans2D1" presStyleIdx="0" presStyleCnt="0"/>
      <dgm:spPr/>
    </dgm:pt>
    <dgm:pt modelId="{18F67ED6-9925-4940-BC04-DFBB0846311F}" type="pres">
      <dgm:prSet presAssocID="{3CE7A08F-BAD8-48CE-ABAB-BCD4344C4CB7}" presName="compNode" presStyleCnt="0"/>
      <dgm:spPr/>
    </dgm:pt>
    <dgm:pt modelId="{8F5C8097-D2DB-4C78-BA41-7174EF83B9D9}" type="pres">
      <dgm:prSet presAssocID="{3CE7A08F-BAD8-48CE-ABAB-BCD4344C4CB7}" presName="iconBgRect" presStyleLbl="bgShp" presStyleIdx="3" presStyleCnt="5"/>
      <dgm:spPr/>
    </dgm:pt>
    <dgm:pt modelId="{E0C05BBE-37EE-46C7-9F9D-E4EBBD369704}" type="pres">
      <dgm:prSet presAssocID="{3CE7A08F-BAD8-48CE-ABAB-BCD4344C4CB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with Pulse"/>
        </a:ext>
      </dgm:extLst>
    </dgm:pt>
    <dgm:pt modelId="{EC40B630-3175-43A1-B9AD-F86BAF3D0935}" type="pres">
      <dgm:prSet presAssocID="{3CE7A08F-BAD8-48CE-ABAB-BCD4344C4CB7}" presName="spaceRect" presStyleCnt="0"/>
      <dgm:spPr/>
    </dgm:pt>
    <dgm:pt modelId="{6DB0052A-8FDB-49CF-AF41-C168657166B6}" type="pres">
      <dgm:prSet presAssocID="{3CE7A08F-BAD8-48CE-ABAB-BCD4344C4CB7}" presName="textRect" presStyleLbl="revTx" presStyleIdx="3" presStyleCnt="5" custScaleY="145053">
        <dgm:presLayoutVars>
          <dgm:chMax val="1"/>
          <dgm:chPref val="1"/>
        </dgm:presLayoutVars>
      </dgm:prSet>
      <dgm:spPr/>
    </dgm:pt>
    <dgm:pt modelId="{1345934A-68F0-4853-B117-AD36C27B9586}" type="pres">
      <dgm:prSet presAssocID="{A5AD5B73-B8D7-4B29-AB7B-A9223127F0D3}" presName="sibTrans" presStyleLbl="sibTrans2D1" presStyleIdx="0" presStyleCnt="0"/>
      <dgm:spPr/>
    </dgm:pt>
    <dgm:pt modelId="{A4C35D24-6DFE-424E-BC68-32AEEA2EFEF9}" type="pres">
      <dgm:prSet presAssocID="{57F776AC-79F8-43F5-9BAF-D3DCECEDEB67}" presName="compNode" presStyleCnt="0"/>
      <dgm:spPr/>
    </dgm:pt>
    <dgm:pt modelId="{4EDF6621-465E-4B76-875B-01CBDEE5BA95}" type="pres">
      <dgm:prSet presAssocID="{57F776AC-79F8-43F5-9BAF-D3DCECEDEB67}" presName="iconBgRect" presStyleLbl="bgShp" presStyleIdx="4" presStyleCnt="5"/>
      <dgm:spPr/>
    </dgm:pt>
    <dgm:pt modelId="{083FCFC9-DE26-47A8-AAD5-E00144BCDA94}" type="pres">
      <dgm:prSet presAssocID="{57F776AC-79F8-43F5-9BAF-D3DCECEDEB6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a:ext>
      </dgm:extLst>
    </dgm:pt>
    <dgm:pt modelId="{11CD324F-9F8A-4422-A461-1A3D93D13D18}" type="pres">
      <dgm:prSet presAssocID="{57F776AC-79F8-43F5-9BAF-D3DCECEDEB67}" presName="spaceRect" presStyleCnt="0"/>
      <dgm:spPr/>
    </dgm:pt>
    <dgm:pt modelId="{08B25F3C-2D2E-4446-AE68-316D6AD4DB29}" type="pres">
      <dgm:prSet presAssocID="{57F776AC-79F8-43F5-9BAF-D3DCECEDEB67}" presName="textRect" presStyleLbl="revTx" presStyleIdx="4" presStyleCnt="5">
        <dgm:presLayoutVars>
          <dgm:chMax val="1"/>
          <dgm:chPref val="1"/>
        </dgm:presLayoutVars>
      </dgm:prSet>
      <dgm:spPr/>
    </dgm:pt>
  </dgm:ptLst>
  <dgm:cxnLst>
    <dgm:cxn modelId="{EB305816-DE22-430D-85F7-8279E3AF12CB}" type="presOf" srcId="{CE9E4216-97DD-43E7-89B9-EEDE04B4F552}" destId="{E399CA77-B30C-4BE2-A5CD-A9E74ED7880E}" srcOrd="0" destOrd="0" presId="urn:microsoft.com/office/officeart/2018/2/layout/IconCircleList"/>
    <dgm:cxn modelId="{744FF95F-D7B1-4F97-8585-4A37FA187EEF}" type="presOf" srcId="{10DB9398-8F1D-47A2-932F-5C1D0835F2E0}" destId="{F8C72DE5-EB77-42EB-A4E7-26BE4DA8DFF9}" srcOrd="0" destOrd="0" presId="urn:microsoft.com/office/officeart/2018/2/layout/IconCircleList"/>
    <dgm:cxn modelId="{809DBB61-AFFD-4DA6-B533-AFA39A3C28EB}" srcId="{10DB9398-8F1D-47A2-932F-5C1D0835F2E0}" destId="{04CFBB07-FFD2-4F09-A909-EF638D9A2672}" srcOrd="1" destOrd="0" parTransId="{23570BC5-D604-4C75-BE24-4A4FCC5A8402}" sibTransId="{8EBC0F0D-E8C3-4A00-A26B-19AB8725892F}"/>
    <dgm:cxn modelId="{42D96F44-00CD-4A07-BC77-447A9E600115}" srcId="{10DB9398-8F1D-47A2-932F-5C1D0835F2E0}" destId="{EF5158C5-8643-47A4-87CA-A1F3DA7E52FA}" srcOrd="0" destOrd="0" parTransId="{490A3DED-1B15-4F80-8767-720ED58519AA}" sibTransId="{CE9E4216-97DD-43E7-89B9-EEDE04B4F552}"/>
    <dgm:cxn modelId="{5B944D7A-4281-4DBE-9816-E2BA75A33AE2}" type="presOf" srcId="{04CFBB07-FFD2-4F09-A909-EF638D9A2672}" destId="{A58292C3-A28D-4324-92A3-9024E7D61C55}" srcOrd="0" destOrd="0" presId="urn:microsoft.com/office/officeart/2018/2/layout/IconCircleList"/>
    <dgm:cxn modelId="{DB7AAB7D-B798-4D06-9B3F-60C0CEBCB6F0}" srcId="{10DB9398-8F1D-47A2-932F-5C1D0835F2E0}" destId="{3CE7A08F-BAD8-48CE-ABAB-BCD4344C4CB7}" srcOrd="3" destOrd="0" parTransId="{FC9968AF-6EBB-4153-81AF-12EC79D3CDC4}" sibTransId="{A5AD5B73-B8D7-4B29-AB7B-A9223127F0D3}"/>
    <dgm:cxn modelId="{6084488A-E01A-4AB4-AFFE-CE04B91DBA8F}" type="presOf" srcId="{F602CDA7-2D3D-45E6-BAF5-7F7FE6A96D07}" destId="{5CA87A14-4984-4B0E-950A-3E51A9182C97}" srcOrd="0" destOrd="0" presId="urn:microsoft.com/office/officeart/2018/2/layout/IconCircleList"/>
    <dgm:cxn modelId="{62AF8891-65EB-49CE-80F5-5744F85E442A}" type="presOf" srcId="{3CE7A08F-BAD8-48CE-ABAB-BCD4344C4CB7}" destId="{6DB0052A-8FDB-49CF-AF41-C168657166B6}" srcOrd="0" destOrd="0" presId="urn:microsoft.com/office/officeart/2018/2/layout/IconCircleList"/>
    <dgm:cxn modelId="{2E7BDD95-FB50-4217-B636-0BEC331B779E}" type="presOf" srcId="{04034BC3-C0B0-4BC3-A390-384B918AAC12}" destId="{C27FE827-1ECB-482F-9F8A-447C2908B41B}" srcOrd="0" destOrd="0" presId="urn:microsoft.com/office/officeart/2018/2/layout/IconCircleList"/>
    <dgm:cxn modelId="{4AC0589C-50F1-461D-AA16-7BDDAE918980}" type="presOf" srcId="{EF5158C5-8643-47A4-87CA-A1F3DA7E52FA}" destId="{E758237A-25BA-49E6-9CA0-08C3B32D9612}" srcOrd="0" destOrd="0" presId="urn:microsoft.com/office/officeart/2018/2/layout/IconCircleList"/>
    <dgm:cxn modelId="{577474BE-7CFE-4910-9335-1313E25832BB}" type="presOf" srcId="{57F776AC-79F8-43F5-9BAF-D3DCECEDEB67}" destId="{08B25F3C-2D2E-4446-AE68-316D6AD4DB29}" srcOrd="0" destOrd="0" presId="urn:microsoft.com/office/officeart/2018/2/layout/IconCircleList"/>
    <dgm:cxn modelId="{D23F7EBE-586D-4099-BDE9-A0011F933F80}" srcId="{10DB9398-8F1D-47A2-932F-5C1D0835F2E0}" destId="{57F776AC-79F8-43F5-9BAF-D3DCECEDEB67}" srcOrd="4" destOrd="0" parTransId="{0B5135C6-E8D4-4E79-B477-84F0DDA75DD6}" sibTransId="{CF79A521-777E-4855-BAAF-F34259E4EC4A}"/>
    <dgm:cxn modelId="{9A7502D0-AB9A-450C-BC5B-38F812F235F1}" type="presOf" srcId="{A5AD5B73-B8D7-4B29-AB7B-A9223127F0D3}" destId="{1345934A-68F0-4853-B117-AD36C27B9586}" srcOrd="0" destOrd="0" presId="urn:microsoft.com/office/officeart/2018/2/layout/IconCircleList"/>
    <dgm:cxn modelId="{7F9D30D4-B059-4971-81C5-536E825E58DC}" type="presOf" srcId="{8EBC0F0D-E8C3-4A00-A26B-19AB8725892F}" destId="{284237A1-6B67-49D7-A016-6BD8FCF7E9D0}" srcOrd="0" destOrd="0" presId="urn:microsoft.com/office/officeart/2018/2/layout/IconCircleList"/>
    <dgm:cxn modelId="{CCD3E0F1-DED7-4196-80E0-5D1A165E1564}" srcId="{10DB9398-8F1D-47A2-932F-5C1D0835F2E0}" destId="{04034BC3-C0B0-4BC3-A390-384B918AAC12}" srcOrd="2" destOrd="0" parTransId="{088EDE6B-BB56-4716-9DA0-1C2043C8AD6E}" sibTransId="{F602CDA7-2D3D-45E6-BAF5-7F7FE6A96D07}"/>
    <dgm:cxn modelId="{C9E27871-8901-40D3-AEC0-F6EF3820528E}" type="presParOf" srcId="{F8C72DE5-EB77-42EB-A4E7-26BE4DA8DFF9}" destId="{D2F3291D-6115-42F8-8AAC-1A8999B27864}" srcOrd="0" destOrd="0" presId="urn:microsoft.com/office/officeart/2018/2/layout/IconCircleList"/>
    <dgm:cxn modelId="{EA9810AB-C747-4FDD-A8C5-CEE9D40C941F}" type="presParOf" srcId="{D2F3291D-6115-42F8-8AAC-1A8999B27864}" destId="{944BFBF1-FD72-4901-9D80-C1EACC5DB262}" srcOrd="0" destOrd="0" presId="urn:microsoft.com/office/officeart/2018/2/layout/IconCircleList"/>
    <dgm:cxn modelId="{32A10172-85AF-4722-8599-4D16309168AA}" type="presParOf" srcId="{944BFBF1-FD72-4901-9D80-C1EACC5DB262}" destId="{AB180C9A-E03C-4588-A56E-995454EFC9D3}" srcOrd="0" destOrd="0" presId="urn:microsoft.com/office/officeart/2018/2/layout/IconCircleList"/>
    <dgm:cxn modelId="{4BCFDB9C-9C76-457D-8F6B-09A7E362BC1C}" type="presParOf" srcId="{944BFBF1-FD72-4901-9D80-C1EACC5DB262}" destId="{7F54B61D-D23D-4705-A1F8-0329AC7FC697}" srcOrd="1" destOrd="0" presId="urn:microsoft.com/office/officeart/2018/2/layout/IconCircleList"/>
    <dgm:cxn modelId="{6CF1ECD6-A369-477C-B74C-B495598EBCCE}" type="presParOf" srcId="{944BFBF1-FD72-4901-9D80-C1EACC5DB262}" destId="{2148C6BB-D0A6-4138-8D16-60F5C8E6E086}" srcOrd="2" destOrd="0" presId="urn:microsoft.com/office/officeart/2018/2/layout/IconCircleList"/>
    <dgm:cxn modelId="{55411C35-7BC4-4671-9CF3-1B76720BD01D}" type="presParOf" srcId="{944BFBF1-FD72-4901-9D80-C1EACC5DB262}" destId="{E758237A-25BA-49E6-9CA0-08C3B32D9612}" srcOrd="3" destOrd="0" presId="urn:microsoft.com/office/officeart/2018/2/layout/IconCircleList"/>
    <dgm:cxn modelId="{3BDA19F5-5BA9-4B46-BF9E-CAD32690B8AE}" type="presParOf" srcId="{D2F3291D-6115-42F8-8AAC-1A8999B27864}" destId="{E399CA77-B30C-4BE2-A5CD-A9E74ED7880E}" srcOrd="1" destOrd="0" presId="urn:microsoft.com/office/officeart/2018/2/layout/IconCircleList"/>
    <dgm:cxn modelId="{034CDD36-B41E-4C48-BD5C-43C8ACA03BE1}" type="presParOf" srcId="{D2F3291D-6115-42F8-8AAC-1A8999B27864}" destId="{13250129-82E6-4FBC-B224-7D26C3BF2ACC}" srcOrd="2" destOrd="0" presId="urn:microsoft.com/office/officeart/2018/2/layout/IconCircleList"/>
    <dgm:cxn modelId="{D75434FE-ABBD-4698-949A-C8E5B03A05B0}" type="presParOf" srcId="{13250129-82E6-4FBC-B224-7D26C3BF2ACC}" destId="{8E49EA40-CCF4-437C-8FE5-8454FF209A24}" srcOrd="0" destOrd="0" presId="urn:microsoft.com/office/officeart/2018/2/layout/IconCircleList"/>
    <dgm:cxn modelId="{424FCFA7-8F45-40F8-A367-D0E85C6A37B2}" type="presParOf" srcId="{13250129-82E6-4FBC-B224-7D26C3BF2ACC}" destId="{09B9D822-C0E7-4ACF-BB0B-72ABC824F8CD}" srcOrd="1" destOrd="0" presId="urn:microsoft.com/office/officeart/2018/2/layout/IconCircleList"/>
    <dgm:cxn modelId="{646A9F89-4FAB-4D32-B21F-F5824C11CBE0}" type="presParOf" srcId="{13250129-82E6-4FBC-B224-7D26C3BF2ACC}" destId="{D41E3184-6CA1-4C7E-8291-F0BDEF72FA77}" srcOrd="2" destOrd="0" presId="urn:microsoft.com/office/officeart/2018/2/layout/IconCircleList"/>
    <dgm:cxn modelId="{5001B262-D65E-4B85-B652-C579EF7AFE7E}" type="presParOf" srcId="{13250129-82E6-4FBC-B224-7D26C3BF2ACC}" destId="{A58292C3-A28D-4324-92A3-9024E7D61C55}" srcOrd="3" destOrd="0" presId="urn:microsoft.com/office/officeart/2018/2/layout/IconCircleList"/>
    <dgm:cxn modelId="{4CFCEBB2-7484-4C82-8A02-64F9EDC49E00}" type="presParOf" srcId="{D2F3291D-6115-42F8-8AAC-1A8999B27864}" destId="{284237A1-6B67-49D7-A016-6BD8FCF7E9D0}" srcOrd="3" destOrd="0" presId="urn:microsoft.com/office/officeart/2018/2/layout/IconCircleList"/>
    <dgm:cxn modelId="{00472741-974B-46A5-8C73-3ADD3382AB2E}" type="presParOf" srcId="{D2F3291D-6115-42F8-8AAC-1A8999B27864}" destId="{414EA816-3F87-4163-8E76-29E17C1BAA8A}" srcOrd="4" destOrd="0" presId="urn:microsoft.com/office/officeart/2018/2/layout/IconCircleList"/>
    <dgm:cxn modelId="{7434B700-C5D4-4BDA-B6FB-153127BF0AB1}" type="presParOf" srcId="{414EA816-3F87-4163-8E76-29E17C1BAA8A}" destId="{6F794A5E-4426-4AA4-A83C-CD79B7640539}" srcOrd="0" destOrd="0" presId="urn:microsoft.com/office/officeart/2018/2/layout/IconCircleList"/>
    <dgm:cxn modelId="{6F0150F7-9D1E-4E4C-A58D-B7227A30B8F6}" type="presParOf" srcId="{414EA816-3F87-4163-8E76-29E17C1BAA8A}" destId="{CB8DC258-C0BF-4FA1-A4D9-8C645BE49A79}" srcOrd="1" destOrd="0" presId="urn:microsoft.com/office/officeart/2018/2/layout/IconCircleList"/>
    <dgm:cxn modelId="{25C98148-707B-4DD9-ADC2-CC0A54209070}" type="presParOf" srcId="{414EA816-3F87-4163-8E76-29E17C1BAA8A}" destId="{66FA7536-2395-464A-AC2A-924BDB7B0789}" srcOrd="2" destOrd="0" presId="urn:microsoft.com/office/officeart/2018/2/layout/IconCircleList"/>
    <dgm:cxn modelId="{439D0FA0-427B-4755-93EE-4737B8502E22}" type="presParOf" srcId="{414EA816-3F87-4163-8E76-29E17C1BAA8A}" destId="{C27FE827-1ECB-482F-9F8A-447C2908B41B}" srcOrd="3" destOrd="0" presId="urn:microsoft.com/office/officeart/2018/2/layout/IconCircleList"/>
    <dgm:cxn modelId="{0D9BF818-E1B6-4F99-9B33-19956116AA42}" type="presParOf" srcId="{D2F3291D-6115-42F8-8AAC-1A8999B27864}" destId="{5CA87A14-4984-4B0E-950A-3E51A9182C97}" srcOrd="5" destOrd="0" presId="urn:microsoft.com/office/officeart/2018/2/layout/IconCircleList"/>
    <dgm:cxn modelId="{2F2C3199-1874-4658-A365-C45C5D3408D9}" type="presParOf" srcId="{D2F3291D-6115-42F8-8AAC-1A8999B27864}" destId="{18F67ED6-9925-4940-BC04-DFBB0846311F}" srcOrd="6" destOrd="0" presId="urn:microsoft.com/office/officeart/2018/2/layout/IconCircleList"/>
    <dgm:cxn modelId="{C3082193-3261-45BF-B1EE-27C3D991332B}" type="presParOf" srcId="{18F67ED6-9925-4940-BC04-DFBB0846311F}" destId="{8F5C8097-D2DB-4C78-BA41-7174EF83B9D9}" srcOrd="0" destOrd="0" presId="urn:microsoft.com/office/officeart/2018/2/layout/IconCircleList"/>
    <dgm:cxn modelId="{044F76E9-E56F-4DD4-9EE6-3F7BD991E61B}" type="presParOf" srcId="{18F67ED6-9925-4940-BC04-DFBB0846311F}" destId="{E0C05BBE-37EE-46C7-9F9D-E4EBBD369704}" srcOrd="1" destOrd="0" presId="urn:microsoft.com/office/officeart/2018/2/layout/IconCircleList"/>
    <dgm:cxn modelId="{79B56264-A4C9-48C6-8A20-8B59A126EFDC}" type="presParOf" srcId="{18F67ED6-9925-4940-BC04-DFBB0846311F}" destId="{EC40B630-3175-43A1-B9AD-F86BAF3D0935}" srcOrd="2" destOrd="0" presId="urn:microsoft.com/office/officeart/2018/2/layout/IconCircleList"/>
    <dgm:cxn modelId="{29392ACB-BE94-48C0-9905-AE2EA07ECB82}" type="presParOf" srcId="{18F67ED6-9925-4940-BC04-DFBB0846311F}" destId="{6DB0052A-8FDB-49CF-AF41-C168657166B6}" srcOrd="3" destOrd="0" presId="urn:microsoft.com/office/officeart/2018/2/layout/IconCircleList"/>
    <dgm:cxn modelId="{7EBB30EB-3905-48A4-9A74-107540DA08E7}" type="presParOf" srcId="{D2F3291D-6115-42F8-8AAC-1A8999B27864}" destId="{1345934A-68F0-4853-B117-AD36C27B9586}" srcOrd="7" destOrd="0" presId="urn:microsoft.com/office/officeart/2018/2/layout/IconCircleList"/>
    <dgm:cxn modelId="{03A700AA-B2BC-48A5-8958-5A4AE600506A}" type="presParOf" srcId="{D2F3291D-6115-42F8-8AAC-1A8999B27864}" destId="{A4C35D24-6DFE-424E-BC68-32AEEA2EFEF9}" srcOrd="8" destOrd="0" presId="urn:microsoft.com/office/officeart/2018/2/layout/IconCircleList"/>
    <dgm:cxn modelId="{227D2447-2E15-467E-A511-C8BF3AE862C1}" type="presParOf" srcId="{A4C35D24-6DFE-424E-BC68-32AEEA2EFEF9}" destId="{4EDF6621-465E-4B76-875B-01CBDEE5BA95}" srcOrd="0" destOrd="0" presId="urn:microsoft.com/office/officeart/2018/2/layout/IconCircleList"/>
    <dgm:cxn modelId="{B0CC1AA0-F7D5-4A09-BB72-46978E00722D}" type="presParOf" srcId="{A4C35D24-6DFE-424E-BC68-32AEEA2EFEF9}" destId="{083FCFC9-DE26-47A8-AAD5-E00144BCDA94}" srcOrd="1" destOrd="0" presId="urn:microsoft.com/office/officeart/2018/2/layout/IconCircleList"/>
    <dgm:cxn modelId="{37B2EA2C-3963-4BC5-B58D-E642CCF33690}" type="presParOf" srcId="{A4C35D24-6DFE-424E-BC68-32AEEA2EFEF9}" destId="{11CD324F-9F8A-4422-A461-1A3D93D13D18}" srcOrd="2" destOrd="0" presId="urn:microsoft.com/office/officeart/2018/2/layout/IconCircleList"/>
    <dgm:cxn modelId="{93776180-3A3F-4420-B4A1-5DF404D53ED5}" type="presParOf" srcId="{A4C35D24-6DFE-424E-BC68-32AEEA2EFEF9}" destId="{08B25F3C-2D2E-4446-AE68-316D6AD4DB2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8616A-D0C6-44A2-A547-7AC0DB8084D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790C3E2-5829-4B7E-B818-2185F42E22C0}">
      <dgm:prSet/>
      <dgm:spPr/>
      <dgm:t>
        <a:bodyPr/>
        <a:lstStyle/>
        <a:p>
          <a:r>
            <a:rPr lang="en-US" dirty="0"/>
            <a:t>Our fitness routines should energize us for the day. It should wake our bodies up, get things moving and allow us to feel better. It should equip us to do what needs to get done for the day.</a:t>
          </a:r>
        </a:p>
      </dgm:t>
    </dgm:pt>
    <dgm:pt modelId="{99FC4220-BCF6-4DDB-A102-37E473BE2249}" type="parTrans" cxnId="{1BE0FB7B-0BB4-428C-BF37-7EFB4A2AF24C}">
      <dgm:prSet/>
      <dgm:spPr/>
      <dgm:t>
        <a:bodyPr/>
        <a:lstStyle/>
        <a:p>
          <a:endParaRPr lang="en-US"/>
        </a:p>
      </dgm:t>
    </dgm:pt>
    <dgm:pt modelId="{AC802E3A-07D8-401A-A1FD-47E059C46C5F}" type="sibTrans" cxnId="{1BE0FB7B-0BB4-428C-BF37-7EFB4A2AF24C}">
      <dgm:prSet/>
      <dgm:spPr/>
      <dgm:t>
        <a:bodyPr/>
        <a:lstStyle/>
        <a:p>
          <a:endParaRPr lang="en-US"/>
        </a:p>
      </dgm:t>
    </dgm:pt>
    <dgm:pt modelId="{91A50BF3-1045-412E-BDE7-55032CD6421C}">
      <dgm:prSet/>
      <dgm:spPr/>
      <dgm:t>
        <a:bodyPr/>
        <a:lstStyle/>
        <a:p>
          <a:r>
            <a:rPr lang="en-US" dirty="0"/>
            <a:t>If we are truly chasing after the Lord, then our health and fitness should be surrendered to the Lord for Him to ensure it is not corrupted and out of order. Too much of anything left unchecked by Jesus can become detrimental.</a:t>
          </a:r>
        </a:p>
      </dgm:t>
    </dgm:pt>
    <dgm:pt modelId="{2B3CAEF8-927B-4963-9A4C-E799795EA1EE}" type="parTrans" cxnId="{227B88CF-31FE-4B92-A8DD-4D2E795B92C9}">
      <dgm:prSet/>
      <dgm:spPr/>
      <dgm:t>
        <a:bodyPr/>
        <a:lstStyle/>
        <a:p>
          <a:endParaRPr lang="en-US"/>
        </a:p>
      </dgm:t>
    </dgm:pt>
    <dgm:pt modelId="{5EE93D0F-6336-4CB8-9DF9-20794213F826}" type="sibTrans" cxnId="{227B88CF-31FE-4B92-A8DD-4D2E795B92C9}">
      <dgm:prSet/>
      <dgm:spPr/>
      <dgm:t>
        <a:bodyPr/>
        <a:lstStyle/>
        <a:p>
          <a:endParaRPr lang="en-US"/>
        </a:p>
      </dgm:t>
    </dgm:pt>
    <dgm:pt modelId="{C34AEB08-1CE7-4373-99D3-295B5E2D8D67}">
      <dgm:prSet/>
      <dgm:spPr/>
      <dgm:t>
        <a:bodyPr/>
        <a:lstStyle/>
        <a:p>
          <a:r>
            <a:rPr lang="en-US" dirty="0"/>
            <a:t>We should not be giving our all to the gym and left so cooked that we are useless for the building and advancing of God’s kingdom, stepping into our true identity, getting closer with the Lord and evangelizing-saving souls. And this is exactly where the devil wants us.</a:t>
          </a:r>
        </a:p>
      </dgm:t>
    </dgm:pt>
    <dgm:pt modelId="{D284F7BF-F0F1-46F8-A8A9-141A5EC40A7A}" type="parTrans" cxnId="{66108863-268B-4D71-9E28-C29DF329C7BA}">
      <dgm:prSet/>
      <dgm:spPr/>
      <dgm:t>
        <a:bodyPr/>
        <a:lstStyle/>
        <a:p>
          <a:endParaRPr lang="en-US"/>
        </a:p>
      </dgm:t>
    </dgm:pt>
    <dgm:pt modelId="{D3CE3014-01FB-45BE-A4C7-163008314F0E}" type="sibTrans" cxnId="{66108863-268B-4D71-9E28-C29DF329C7BA}">
      <dgm:prSet/>
      <dgm:spPr/>
      <dgm:t>
        <a:bodyPr/>
        <a:lstStyle/>
        <a:p>
          <a:endParaRPr lang="en-US"/>
        </a:p>
      </dgm:t>
    </dgm:pt>
    <dgm:pt modelId="{67507E79-3B22-49FD-84D0-BE4802ADAC28}" type="pres">
      <dgm:prSet presAssocID="{89F8616A-D0C6-44A2-A547-7AC0DB8084D7}" presName="outerComposite" presStyleCnt="0">
        <dgm:presLayoutVars>
          <dgm:chMax val="5"/>
          <dgm:dir/>
          <dgm:resizeHandles val="exact"/>
        </dgm:presLayoutVars>
      </dgm:prSet>
      <dgm:spPr/>
    </dgm:pt>
    <dgm:pt modelId="{1A84FF7C-07D4-499B-A75C-2088F6473291}" type="pres">
      <dgm:prSet presAssocID="{89F8616A-D0C6-44A2-A547-7AC0DB8084D7}" presName="dummyMaxCanvas" presStyleCnt="0">
        <dgm:presLayoutVars/>
      </dgm:prSet>
      <dgm:spPr/>
    </dgm:pt>
    <dgm:pt modelId="{636A3142-2064-447E-9A39-CD33698F7967}" type="pres">
      <dgm:prSet presAssocID="{89F8616A-D0C6-44A2-A547-7AC0DB8084D7}" presName="ThreeNodes_1" presStyleLbl="node1" presStyleIdx="0" presStyleCnt="3">
        <dgm:presLayoutVars>
          <dgm:bulletEnabled val="1"/>
        </dgm:presLayoutVars>
      </dgm:prSet>
      <dgm:spPr/>
    </dgm:pt>
    <dgm:pt modelId="{AA1F8494-CB75-46F0-92D9-DF4CD3346CDF}" type="pres">
      <dgm:prSet presAssocID="{89F8616A-D0C6-44A2-A547-7AC0DB8084D7}" presName="ThreeNodes_2" presStyleLbl="node1" presStyleIdx="1" presStyleCnt="3">
        <dgm:presLayoutVars>
          <dgm:bulletEnabled val="1"/>
        </dgm:presLayoutVars>
      </dgm:prSet>
      <dgm:spPr/>
    </dgm:pt>
    <dgm:pt modelId="{A5475619-385E-4024-9CD2-0BF0BC2BBF72}" type="pres">
      <dgm:prSet presAssocID="{89F8616A-D0C6-44A2-A547-7AC0DB8084D7}" presName="ThreeNodes_3" presStyleLbl="node1" presStyleIdx="2" presStyleCnt="3">
        <dgm:presLayoutVars>
          <dgm:bulletEnabled val="1"/>
        </dgm:presLayoutVars>
      </dgm:prSet>
      <dgm:spPr/>
    </dgm:pt>
    <dgm:pt modelId="{80512D0D-15D9-43C4-AD17-B899D002180A}" type="pres">
      <dgm:prSet presAssocID="{89F8616A-D0C6-44A2-A547-7AC0DB8084D7}" presName="ThreeConn_1-2" presStyleLbl="fgAccFollowNode1" presStyleIdx="0" presStyleCnt="2">
        <dgm:presLayoutVars>
          <dgm:bulletEnabled val="1"/>
        </dgm:presLayoutVars>
      </dgm:prSet>
      <dgm:spPr/>
    </dgm:pt>
    <dgm:pt modelId="{AFDAE27B-C19B-4FF5-B300-AA8CD3F277DC}" type="pres">
      <dgm:prSet presAssocID="{89F8616A-D0C6-44A2-A547-7AC0DB8084D7}" presName="ThreeConn_2-3" presStyleLbl="fgAccFollowNode1" presStyleIdx="1" presStyleCnt="2">
        <dgm:presLayoutVars>
          <dgm:bulletEnabled val="1"/>
        </dgm:presLayoutVars>
      </dgm:prSet>
      <dgm:spPr/>
    </dgm:pt>
    <dgm:pt modelId="{52FEA27D-05FE-4927-9691-AEC6E9EBA73A}" type="pres">
      <dgm:prSet presAssocID="{89F8616A-D0C6-44A2-A547-7AC0DB8084D7}" presName="ThreeNodes_1_text" presStyleLbl="node1" presStyleIdx="2" presStyleCnt="3">
        <dgm:presLayoutVars>
          <dgm:bulletEnabled val="1"/>
        </dgm:presLayoutVars>
      </dgm:prSet>
      <dgm:spPr/>
    </dgm:pt>
    <dgm:pt modelId="{E3ADAAA5-D972-499E-83BB-907E8E5620E2}" type="pres">
      <dgm:prSet presAssocID="{89F8616A-D0C6-44A2-A547-7AC0DB8084D7}" presName="ThreeNodes_2_text" presStyleLbl="node1" presStyleIdx="2" presStyleCnt="3">
        <dgm:presLayoutVars>
          <dgm:bulletEnabled val="1"/>
        </dgm:presLayoutVars>
      </dgm:prSet>
      <dgm:spPr/>
    </dgm:pt>
    <dgm:pt modelId="{44A8164E-369C-4B85-8814-9C1F8F640D75}" type="pres">
      <dgm:prSet presAssocID="{89F8616A-D0C6-44A2-A547-7AC0DB8084D7}" presName="ThreeNodes_3_text" presStyleLbl="node1" presStyleIdx="2" presStyleCnt="3">
        <dgm:presLayoutVars>
          <dgm:bulletEnabled val="1"/>
        </dgm:presLayoutVars>
      </dgm:prSet>
      <dgm:spPr/>
    </dgm:pt>
  </dgm:ptLst>
  <dgm:cxnLst>
    <dgm:cxn modelId="{7ABB0417-7A88-49FA-A31D-113DBB42D151}" type="presOf" srcId="{F790C3E2-5829-4B7E-B818-2185F42E22C0}" destId="{636A3142-2064-447E-9A39-CD33698F7967}" srcOrd="0" destOrd="0" presId="urn:microsoft.com/office/officeart/2005/8/layout/vProcess5"/>
    <dgm:cxn modelId="{6F3DFA1B-046F-4A35-ACA9-0F0D9FAE38A2}" type="presOf" srcId="{C34AEB08-1CE7-4373-99D3-295B5E2D8D67}" destId="{44A8164E-369C-4B85-8814-9C1F8F640D75}" srcOrd="1" destOrd="0" presId="urn:microsoft.com/office/officeart/2005/8/layout/vProcess5"/>
    <dgm:cxn modelId="{BFAB243B-2937-44AC-BA2A-0EB09A3DBFFB}" type="presOf" srcId="{F790C3E2-5829-4B7E-B818-2185F42E22C0}" destId="{52FEA27D-05FE-4927-9691-AEC6E9EBA73A}" srcOrd="1" destOrd="0" presId="urn:microsoft.com/office/officeart/2005/8/layout/vProcess5"/>
    <dgm:cxn modelId="{6610405F-8A8F-41FB-8713-1C0B687C2F24}" type="presOf" srcId="{5EE93D0F-6336-4CB8-9DF9-20794213F826}" destId="{AFDAE27B-C19B-4FF5-B300-AA8CD3F277DC}" srcOrd="0" destOrd="0" presId="urn:microsoft.com/office/officeart/2005/8/layout/vProcess5"/>
    <dgm:cxn modelId="{66108863-268B-4D71-9E28-C29DF329C7BA}" srcId="{89F8616A-D0C6-44A2-A547-7AC0DB8084D7}" destId="{C34AEB08-1CE7-4373-99D3-295B5E2D8D67}" srcOrd="2" destOrd="0" parTransId="{D284F7BF-F0F1-46F8-A8A9-141A5EC40A7A}" sibTransId="{D3CE3014-01FB-45BE-A4C7-163008314F0E}"/>
    <dgm:cxn modelId="{1BE0FB7B-0BB4-428C-BF37-7EFB4A2AF24C}" srcId="{89F8616A-D0C6-44A2-A547-7AC0DB8084D7}" destId="{F790C3E2-5829-4B7E-B818-2185F42E22C0}" srcOrd="0" destOrd="0" parTransId="{99FC4220-BCF6-4DDB-A102-37E473BE2249}" sibTransId="{AC802E3A-07D8-401A-A1FD-47E059C46C5F}"/>
    <dgm:cxn modelId="{5FD4E792-AD07-4168-AC51-9C5CE58A2C67}" type="presOf" srcId="{89F8616A-D0C6-44A2-A547-7AC0DB8084D7}" destId="{67507E79-3B22-49FD-84D0-BE4802ADAC28}" srcOrd="0" destOrd="0" presId="urn:microsoft.com/office/officeart/2005/8/layout/vProcess5"/>
    <dgm:cxn modelId="{DEF4A09D-4FE2-45E4-9231-1B5AF65183D1}" type="presOf" srcId="{C34AEB08-1CE7-4373-99D3-295B5E2D8D67}" destId="{A5475619-385E-4024-9CD2-0BF0BC2BBF72}" srcOrd="0" destOrd="0" presId="urn:microsoft.com/office/officeart/2005/8/layout/vProcess5"/>
    <dgm:cxn modelId="{227B88CF-31FE-4B92-A8DD-4D2E795B92C9}" srcId="{89F8616A-D0C6-44A2-A547-7AC0DB8084D7}" destId="{91A50BF3-1045-412E-BDE7-55032CD6421C}" srcOrd="1" destOrd="0" parTransId="{2B3CAEF8-927B-4963-9A4C-E799795EA1EE}" sibTransId="{5EE93D0F-6336-4CB8-9DF9-20794213F826}"/>
    <dgm:cxn modelId="{2C254AF0-E26A-4600-8448-7AD9296C22A6}" type="presOf" srcId="{91A50BF3-1045-412E-BDE7-55032CD6421C}" destId="{AA1F8494-CB75-46F0-92D9-DF4CD3346CDF}" srcOrd="0" destOrd="0" presId="urn:microsoft.com/office/officeart/2005/8/layout/vProcess5"/>
    <dgm:cxn modelId="{5E0A51F1-7552-4BBC-B9CB-B646AC735F01}" type="presOf" srcId="{91A50BF3-1045-412E-BDE7-55032CD6421C}" destId="{E3ADAAA5-D972-499E-83BB-907E8E5620E2}" srcOrd="1" destOrd="0" presId="urn:microsoft.com/office/officeart/2005/8/layout/vProcess5"/>
    <dgm:cxn modelId="{8BCFD8F9-6E7E-4041-8019-F9453937A962}" type="presOf" srcId="{AC802E3A-07D8-401A-A1FD-47E059C46C5F}" destId="{80512D0D-15D9-43C4-AD17-B899D002180A}" srcOrd="0" destOrd="0" presId="urn:microsoft.com/office/officeart/2005/8/layout/vProcess5"/>
    <dgm:cxn modelId="{550BF35A-B023-428F-B1DF-5CB76509884E}" type="presParOf" srcId="{67507E79-3B22-49FD-84D0-BE4802ADAC28}" destId="{1A84FF7C-07D4-499B-A75C-2088F6473291}" srcOrd="0" destOrd="0" presId="urn:microsoft.com/office/officeart/2005/8/layout/vProcess5"/>
    <dgm:cxn modelId="{FC6B6CD9-EF13-4271-8373-75A5FC55A102}" type="presParOf" srcId="{67507E79-3B22-49FD-84D0-BE4802ADAC28}" destId="{636A3142-2064-447E-9A39-CD33698F7967}" srcOrd="1" destOrd="0" presId="urn:microsoft.com/office/officeart/2005/8/layout/vProcess5"/>
    <dgm:cxn modelId="{1DF10589-D030-4694-A56A-2332B209DA0D}" type="presParOf" srcId="{67507E79-3B22-49FD-84D0-BE4802ADAC28}" destId="{AA1F8494-CB75-46F0-92D9-DF4CD3346CDF}" srcOrd="2" destOrd="0" presId="urn:microsoft.com/office/officeart/2005/8/layout/vProcess5"/>
    <dgm:cxn modelId="{DCA3A387-C46B-46C6-9104-6F47EA8D78B4}" type="presParOf" srcId="{67507E79-3B22-49FD-84D0-BE4802ADAC28}" destId="{A5475619-385E-4024-9CD2-0BF0BC2BBF72}" srcOrd="3" destOrd="0" presId="urn:microsoft.com/office/officeart/2005/8/layout/vProcess5"/>
    <dgm:cxn modelId="{4FE7DB17-D657-42D7-A001-A5DFF6775168}" type="presParOf" srcId="{67507E79-3B22-49FD-84D0-BE4802ADAC28}" destId="{80512D0D-15D9-43C4-AD17-B899D002180A}" srcOrd="4" destOrd="0" presId="urn:microsoft.com/office/officeart/2005/8/layout/vProcess5"/>
    <dgm:cxn modelId="{BA6C4615-29BF-4AA7-B290-C9AC720E1D6B}" type="presParOf" srcId="{67507E79-3B22-49FD-84D0-BE4802ADAC28}" destId="{AFDAE27B-C19B-4FF5-B300-AA8CD3F277DC}" srcOrd="5" destOrd="0" presId="urn:microsoft.com/office/officeart/2005/8/layout/vProcess5"/>
    <dgm:cxn modelId="{810A6FF3-0944-457D-A337-3C44CC603E7E}" type="presParOf" srcId="{67507E79-3B22-49FD-84D0-BE4802ADAC28}" destId="{52FEA27D-05FE-4927-9691-AEC6E9EBA73A}" srcOrd="6" destOrd="0" presId="urn:microsoft.com/office/officeart/2005/8/layout/vProcess5"/>
    <dgm:cxn modelId="{F385A629-77F8-478C-8B1A-0443C12D0640}" type="presParOf" srcId="{67507E79-3B22-49FD-84D0-BE4802ADAC28}" destId="{E3ADAAA5-D972-499E-83BB-907E8E5620E2}" srcOrd="7" destOrd="0" presId="urn:microsoft.com/office/officeart/2005/8/layout/vProcess5"/>
    <dgm:cxn modelId="{49577448-7227-4B5A-9B40-1541CCB71C36}" type="presParOf" srcId="{67507E79-3B22-49FD-84D0-BE4802ADAC28}" destId="{44A8164E-369C-4B85-8814-9C1F8F640D7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540DA0-BB58-48D0-A38B-1A06B3C4F957}"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AFCCE086-73AC-4F1C-9938-9C9FF735544A}">
      <dgm:prSet/>
      <dgm:spPr/>
      <dgm:t>
        <a:bodyPr/>
        <a:lstStyle/>
        <a:p>
          <a:r>
            <a:rPr lang="en-US" b="0" i="0"/>
            <a:t>Keep you so preoccupied with building the flesh (that is at enmity with God) </a:t>
          </a:r>
          <a:endParaRPr lang="en-US"/>
        </a:p>
      </dgm:t>
    </dgm:pt>
    <dgm:pt modelId="{98E523EB-E94D-4E7C-9120-CAF7C87005A8}" type="parTrans" cxnId="{9408CF43-3B13-4DE9-A706-84F89F7F0A74}">
      <dgm:prSet/>
      <dgm:spPr/>
      <dgm:t>
        <a:bodyPr/>
        <a:lstStyle/>
        <a:p>
          <a:endParaRPr lang="en-US"/>
        </a:p>
      </dgm:t>
    </dgm:pt>
    <dgm:pt modelId="{68E56902-21F1-4FDD-8DFD-36B66E8BC110}" type="sibTrans" cxnId="{9408CF43-3B13-4DE9-A706-84F89F7F0A74}">
      <dgm:prSet/>
      <dgm:spPr/>
      <dgm:t>
        <a:bodyPr/>
        <a:lstStyle/>
        <a:p>
          <a:endParaRPr lang="en-US"/>
        </a:p>
      </dgm:t>
    </dgm:pt>
    <dgm:pt modelId="{A391F9FB-825A-4F3B-B6AE-6D66E13DE5A3}">
      <dgm:prSet/>
      <dgm:spPr/>
      <dgm:t>
        <a:bodyPr/>
        <a:lstStyle/>
        <a:p>
          <a:r>
            <a:rPr lang="en-US" b="0" i="0"/>
            <a:t>And entangled in the lusts of the flesh, the lust of the eyes and the pride of life which is of this world and he is the ruler of</a:t>
          </a:r>
          <a:endParaRPr lang="en-US"/>
        </a:p>
      </dgm:t>
    </dgm:pt>
    <dgm:pt modelId="{DC412CCE-B1F3-4C57-919F-36CC635BE84E}" type="parTrans" cxnId="{9F7AB2C8-3FB7-400B-A66E-0E3E50C1D2A4}">
      <dgm:prSet/>
      <dgm:spPr/>
      <dgm:t>
        <a:bodyPr/>
        <a:lstStyle/>
        <a:p>
          <a:endParaRPr lang="en-US"/>
        </a:p>
      </dgm:t>
    </dgm:pt>
    <dgm:pt modelId="{2F69FCD3-FE46-49F7-8ED4-307B5F5CD87B}" type="sibTrans" cxnId="{9F7AB2C8-3FB7-400B-A66E-0E3E50C1D2A4}">
      <dgm:prSet/>
      <dgm:spPr/>
      <dgm:t>
        <a:bodyPr/>
        <a:lstStyle/>
        <a:p>
          <a:endParaRPr lang="en-US"/>
        </a:p>
      </dgm:t>
    </dgm:pt>
    <dgm:pt modelId="{93BB2DD7-42FC-4DEB-8DF5-7C22AE273137}">
      <dgm:prSet/>
      <dgm:spPr/>
      <dgm:t>
        <a:bodyPr/>
        <a:lstStyle/>
        <a:p>
          <a:r>
            <a:rPr lang="en-US" b="0" i="0" dirty="0"/>
            <a:t>That your relationship with the Lord and your God given destiny gets lost in the sea of vanity, arrogance, pride as you build not the kingdom of Heaven but the kingdom of darkness by the construction your very own tower of Babel to it highest heights so they can all marvel at you.</a:t>
          </a:r>
          <a:endParaRPr lang="en-US" dirty="0"/>
        </a:p>
      </dgm:t>
    </dgm:pt>
    <dgm:pt modelId="{F31F1284-EFFD-474D-A8A9-457CECA42592}" type="parTrans" cxnId="{CBCC3BAC-BC83-4FF5-93D5-BB42AF28982D}">
      <dgm:prSet/>
      <dgm:spPr/>
      <dgm:t>
        <a:bodyPr/>
        <a:lstStyle/>
        <a:p>
          <a:endParaRPr lang="en-US"/>
        </a:p>
      </dgm:t>
    </dgm:pt>
    <dgm:pt modelId="{4FC099DB-44FC-4EFF-BD03-C81B0EBE0556}" type="sibTrans" cxnId="{CBCC3BAC-BC83-4FF5-93D5-BB42AF28982D}">
      <dgm:prSet/>
      <dgm:spPr/>
      <dgm:t>
        <a:bodyPr/>
        <a:lstStyle/>
        <a:p>
          <a:endParaRPr lang="en-US"/>
        </a:p>
      </dgm:t>
    </dgm:pt>
    <dgm:pt modelId="{6FF4B2C4-7C65-40CE-8AC3-A327CFED9F65}" type="pres">
      <dgm:prSet presAssocID="{0C540DA0-BB58-48D0-A38B-1A06B3C4F957}" presName="hierChild1" presStyleCnt="0">
        <dgm:presLayoutVars>
          <dgm:chPref val="1"/>
          <dgm:dir/>
          <dgm:animOne val="branch"/>
          <dgm:animLvl val="lvl"/>
          <dgm:resizeHandles/>
        </dgm:presLayoutVars>
      </dgm:prSet>
      <dgm:spPr/>
    </dgm:pt>
    <dgm:pt modelId="{9443F7A6-EC87-4C9C-9142-E7F25FDFC9E7}" type="pres">
      <dgm:prSet presAssocID="{AFCCE086-73AC-4F1C-9938-9C9FF735544A}" presName="hierRoot1" presStyleCnt="0"/>
      <dgm:spPr/>
    </dgm:pt>
    <dgm:pt modelId="{13505050-F407-4D4F-8631-D69F8451CA0D}" type="pres">
      <dgm:prSet presAssocID="{AFCCE086-73AC-4F1C-9938-9C9FF735544A}" presName="composite" presStyleCnt="0"/>
      <dgm:spPr/>
    </dgm:pt>
    <dgm:pt modelId="{E5D6224C-A6C4-440A-B393-D8ED50AB5AE7}" type="pres">
      <dgm:prSet presAssocID="{AFCCE086-73AC-4F1C-9938-9C9FF735544A}" presName="background" presStyleLbl="node0" presStyleIdx="0" presStyleCnt="3"/>
      <dgm:spPr/>
    </dgm:pt>
    <dgm:pt modelId="{9F40C737-4A5D-4698-8F18-C37EF15E0615}" type="pres">
      <dgm:prSet presAssocID="{AFCCE086-73AC-4F1C-9938-9C9FF735544A}" presName="text" presStyleLbl="fgAcc0" presStyleIdx="0" presStyleCnt="3">
        <dgm:presLayoutVars>
          <dgm:chPref val="3"/>
        </dgm:presLayoutVars>
      </dgm:prSet>
      <dgm:spPr/>
    </dgm:pt>
    <dgm:pt modelId="{5556D124-276E-40E4-B50F-FA049E0CC6EC}" type="pres">
      <dgm:prSet presAssocID="{AFCCE086-73AC-4F1C-9938-9C9FF735544A}" presName="hierChild2" presStyleCnt="0"/>
      <dgm:spPr/>
    </dgm:pt>
    <dgm:pt modelId="{5F3D0C2B-C1C0-4F41-B13A-9FD11222E427}" type="pres">
      <dgm:prSet presAssocID="{A391F9FB-825A-4F3B-B6AE-6D66E13DE5A3}" presName="hierRoot1" presStyleCnt="0"/>
      <dgm:spPr/>
    </dgm:pt>
    <dgm:pt modelId="{D22C8A0E-0ECA-4CFD-9AC1-6CB615AB0BF3}" type="pres">
      <dgm:prSet presAssocID="{A391F9FB-825A-4F3B-B6AE-6D66E13DE5A3}" presName="composite" presStyleCnt="0"/>
      <dgm:spPr/>
    </dgm:pt>
    <dgm:pt modelId="{56F47A5E-B53D-43BE-A80B-F8F8A4CE2C6C}" type="pres">
      <dgm:prSet presAssocID="{A391F9FB-825A-4F3B-B6AE-6D66E13DE5A3}" presName="background" presStyleLbl="node0" presStyleIdx="1" presStyleCnt="3"/>
      <dgm:spPr/>
    </dgm:pt>
    <dgm:pt modelId="{2C15E359-A981-4876-A9DE-93BFCFA4CA95}" type="pres">
      <dgm:prSet presAssocID="{A391F9FB-825A-4F3B-B6AE-6D66E13DE5A3}" presName="text" presStyleLbl="fgAcc0" presStyleIdx="1" presStyleCnt="3">
        <dgm:presLayoutVars>
          <dgm:chPref val="3"/>
        </dgm:presLayoutVars>
      </dgm:prSet>
      <dgm:spPr/>
    </dgm:pt>
    <dgm:pt modelId="{84E878B8-3F97-4DBF-B1D9-B8CBC365D807}" type="pres">
      <dgm:prSet presAssocID="{A391F9FB-825A-4F3B-B6AE-6D66E13DE5A3}" presName="hierChild2" presStyleCnt="0"/>
      <dgm:spPr/>
    </dgm:pt>
    <dgm:pt modelId="{17BB96A9-6039-4666-9653-0438A0F144A5}" type="pres">
      <dgm:prSet presAssocID="{93BB2DD7-42FC-4DEB-8DF5-7C22AE273137}" presName="hierRoot1" presStyleCnt="0"/>
      <dgm:spPr/>
    </dgm:pt>
    <dgm:pt modelId="{2E26031F-8204-417F-8F30-C40671B4CE1A}" type="pres">
      <dgm:prSet presAssocID="{93BB2DD7-42FC-4DEB-8DF5-7C22AE273137}" presName="composite" presStyleCnt="0"/>
      <dgm:spPr/>
    </dgm:pt>
    <dgm:pt modelId="{B1F81443-3EBE-406F-A4D0-DF629B988628}" type="pres">
      <dgm:prSet presAssocID="{93BB2DD7-42FC-4DEB-8DF5-7C22AE273137}" presName="background" presStyleLbl="node0" presStyleIdx="2" presStyleCnt="3"/>
      <dgm:spPr/>
    </dgm:pt>
    <dgm:pt modelId="{7F47B634-60B1-4F63-9458-F178DE915C8C}" type="pres">
      <dgm:prSet presAssocID="{93BB2DD7-42FC-4DEB-8DF5-7C22AE273137}" presName="text" presStyleLbl="fgAcc0" presStyleIdx="2" presStyleCnt="3">
        <dgm:presLayoutVars>
          <dgm:chPref val="3"/>
        </dgm:presLayoutVars>
      </dgm:prSet>
      <dgm:spPr/>
    </dgm:pt>
    <dgm:pt modelId="{B7D3FD25-5A85-49A1-BF0C-82BD79AC0B97}" type="pres">
      <dgm:prSet presAssocID="{93BB2DD7-42FC-4DEB-8DF5-7C22AE273137}" presName="hierChild2" presStyleCnt="0"/>
      <dgm:spPr/>
    </dgm:pt>
  </dgm:ptLst>
  <dgm:cxnLst>
    <dgm:cxn modelId="{C8811B27-ED29-4EA9-BACE-DCE4B6C4A936}" type="presOf" srcId="{93BB2DD7-42FC-4DEB-8DF5-7C22AE273137}" destId="{7F47B634-60B1-4F63-9458-F178DE915C8C}" srcOrd="0" destOrd="0" presId="urn:microsoft.com/office/officeart/2005/8/layout/hierarchy1"/>
    <dgm:cxn modelId="{B4016B29-2D03-477D-A76D-2880E210135B}" type="presOf" srcId="{AFCCE086-73AC-4F1C-9938-9C9FF735544A}" destId="{9F40C737-4A5D-4698-8F18-C37EF15E0615}" srcOrd="0" destOrd="0" presId="urn:microsoft.com/office/officeart/2005/8/layout/hierarchy1"/>
    <dgm:cxn modelId="{81BA182E-DA6F-4F8E-B5BD-F3BE356E6D4C}" type="presOf" srcId="{0C540DA0-BB58-48D0-A38B-1A06B3C4F957}" destId="{6FF4B2C4-7C65-40CE-8AC3-A327CFED9F65}" srcOrd="0" destOrd="0" presId="urn:microsoft.com/office/officeart/2005/8/layout/hierarchy1"/>
    <dgm:cxn modelId="{8BCBF63D-A1E6-4691-8B5C-C31B82D5A74D}" type="presOf" srcId="{A391F9FB-825A-4F3B-B6AE-6D66E13DE5A3}" destId="{2C15E359-A981-4876-A9DE-93BFCFA4CA95}" srcOrd="0" destOrd="0" presId="urn:microsoft.com/office/officeart/2005/8/layout/hierarchy1"/>
    <dgm:cxn modelId="{9408CF43-3B13-4DE9-A706-84F89F7F0A74}" srcId="{0C540DA0-BB58-48D0-A38B-1A06B3C4F957}" destId="{AFCCE086-73AC-4F1C-9938-9C9FF735544A}" srcOrd="0" destOrd="0" parTransId="{98E523EB-E94D-4E7C-9120-CAF7C87005A8}" sibTransId="{68E56902-21F1-4FDD-8DFD-36B66E8BC110}"/>
    <dgm:cxn modelId="{CBCC3BAC-BC83-4FF5-93D5-BB42AF28982D}" srcId="{0C540DA0-BB58-48D0-A38B-1A06B3C4F957}" destId="{93BB2DD7-42FC-4DEB-8DF5-7C22AE273137}" srcOrd="2" destOrd="0" parTransId="{F31F1284-EFFD-474D-A8A9-457CECA42592}" sibTransId="{4FC099DB-44FC-4EFF-BD03-C81B0EBE0556}"/>
    <dgm:cxn modelId="{9F7AB2C8-3FB7-400B-A66E-0E3E50C1D2A4}" srcId="{0C540DA0-BB58-48D0-A38B-1A06B3C4F957}" destId="{A391F9FB-825A-4F3B-B6AE-6D66E13DE5A3}" srcOrd="1" destOrd="0" parTransId="{DC412CCE-B1F3-4C57-919F-36CC635BE84E}" sibTransId="{2F69FCD3-FE46-49F7-8ED4-307B5F5CD87B}"/>
    <dgm:cxn modelId="{C68D95A4-5951-4235-9F6E-EA354656BEDD}" type="presParOf" srcId="{6FF4B2C4-7C65-40CE-8AC3-A327CFED9F65}" destId="{9443F7A6-EC87-4C9C-9142-E7F25FDFC9E7}" srcOrd="0" destOrd="0" presId="urn:microsoft.com/office/officeart/2005/8/layout/hierarchy1"/>
    <dgm:cxn modelId="{6E1A328A-9524-4FB7-95FF-73FE64F0B5AD}" type="presParOf" srcId="{9443F7A6-EC87-4C9C-9142-E7F25FDFC9E7}" destId="{13505050-F407-4D4F-8631-D69F8451CA0D}" srcOrd="0" destOrd="0" presId="urn:microsoft.com/office/officeart/2005/8/layout/hierarchy1"/>
    <dgm:cxn modelId="{98D72AC7-EFD3-48F4-A389-CF113EB39321}" type="presParOf" srcId="{13505050-F407-4D4F-8631-D69F8451CA0D}" destId="{E5D6224C-A6C4-440A-B393-D8ED50AB5AE7}" srcOrd="0" destOrd="0" presId="urn:microsoft.com/office/officeart/2005/8/layout/hierarchy1"/>
    <dgm:cxn modelId="{8EA92641-1786-477E-95A7-65774316A495}" type="presParOf" srcId="{13505050-F407-4D4F-8631-D69F8451CA0D}" destId="{9F40C737-4A5D-4698-8F18-C37EF15E0615}" srcOrd="1" destOrd="0" presId="urn:microsoft.com/office/officeart/2005/8/layout/hierarchy1"/>
    <dgm:cxn modelId="{C3AA3FE0-8704-4A6E-BF72-DE8304DD3A0C}" type="presParOf" srcId="{9443F7A6-EC87-4C9C-9142-E7F25FDFC9E7}" destId="{5556D124-276E-40E4-B50F-FA049E0CC6EC}" srcOrd="1" destOrd="0" presId="urn:microsoft.com/office/officeart/2005/8/layout/hierarchy1"/>
    <dgm:cxn modelId="{B2A1AFD9-1580-4E6A-8463-50AC4F540F31}" type="presParOf" srcId="{6FF4B2C4-7C65-40CE-8AC3-A327CFED9F65}" destId="{5F3D0C2B-C1C0-4F41-B13A-9FD11222E427}" srcOrd="1" destOrd="0" presId="urn:microsoft.com/office/officeart/2005/8/layout/hierarchy1"/>
    <dgm:cxn modelId="{0667EF54-9259-433D-BADB-A66B46DD9EE3}" type="presParOf" srcId="{5F3D0C2B-C1C0-4F41-B13A-9FD11222E427}" destId="{D22C8A0E-0ECA-4CFD-9AC1-6CB615AB0BF3}" srcOrd="0" destOrd="0" presId="urn:microsoft.com/office/officeart/2005/8/layout/hierarchy1"/>
    <dgm:cxn modelId="{7432F811-DD8B-4057-82C9-405DEFA254E8}" type="presParOf" srcId="{D22C8A0E-0ECA-4CFD-9AC1-6CB615AB0BF3}" destId="{56F47A5E-B53D-43BE-A80B-F8F8A4CE2C6C}" srcOrd="0" destOrd="0" presId="urn:microsoft.com/office/officeart/2005/8/layout/hierarchy1"/>
    <dgm:cxn modelId="{20C9937C-9EB1-4A3F-9689-E810BF0DE09C}" type="presParOf" srcId="{D22C8A0E-0ECA-4CFD-9AC1-6CB615AB0BF3}" destId="{2C15E359-A981-4876-A9DE-93BFCFA4CA95}" srcOrd="1" destOrd="0" presId="urn:microsoft.com/office/officeart/2005/8/layout/hierarchy1"/>
    <dgm:cxn modelId="{BEDCBCA3-0714-4686-A188-6AC3DDB50E72}" type="presParOf" srcId="{5F3D0C2B-C1C0-4F41-B13A-9FD11222E427}" destId="{84E878B8-3F97-4DBF-B1D9-B8CBC365D807}" srcOrd="1" destOrd="0" presId="urn:microsoft.com/office/officeart/2005/8/layout/hierarchy1"/>
    <dgm:cxn modelId="{4A39794C-AF87-424C-B117-3EDF107E3775}" type="presParOf" srcId="{6FF4B2C4-7C65-40CE-8AC3-A327CFED9F65}" destId="{17BB96A9-6039-4666-9653-0438A0F144A5}" srcOrd="2" destOrd="0" presId="urn:microsoft.com/office/officeart/2005/8/layout/hierarchy1"/>
    <dgm:cxn modelId="{5CB449F9-5F10-46B8-A47B-130B7CA53C5E}" type="presParOf" srcId="{17BB96A9-6039-4666-9653-0438A0F144A5}" destId="{2E26031F-8204-417F-8F30-C40671B4CE1A}" srcOrd="0" destOrd="0" presId="urn:microsoft.com/office/officeart/2005/8/layout/hierarchy1"/>
    <dgm:cxn modelId="{AAD56D5C-186D-498E-AC7A-FB3A4B350066}" type="presParOf" srcId="{2E26031F-8204-417F-8F30-C40671B4CE1A}" destId="{B1F81443-3EBE-406F-A4D0-DF629B988628}" srcOrd="0" destOrd="0" presId="urn:microsoft.com/office/officeart/2005/8/layout/hierarchy1"/>
    <dgm:cxn modelId="{06FF9DB9-D512-4E28-9878-E35429D324A4}" type="presParOf" srcId="{2E26031F-8204-417F-8F30-C40671B4CE1A}" destId="{7F47B634-60B1-4F63-9458-F178DE915C8C}" srcOrd="1" destOrd="0" presId="urn:microsoft.com/office/officeart/2005/8/layout/hierarchy1"/>
    <dgm:cxn modelId="{FBE6E064-449F-4445-8D97-8D803E80CCC8}" type="presParOf" srcId="{17BB96A9-6039-4666-9653-0438A0F144A5}" destId="{B7D3FD25-5A85-49A1-BF0C-82BD79AC0B9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C883B-E1DA-4DEB-B57B-F805696723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A9C4BA-5549-463A-B21C-1EDD3C840F3B}">
      <dgm:prSet/>
      <dgm:spPr/>
      <dgm:t>
        <a:bodyPr/>
        <a:lstStyle/>
        <a:p>
          <a:r>
            <a:rPr lang="en-US" b="0" i="0"/>
            <a:t>1. Realize that your health and fitness has become an idol.</a:t>
          </a:r>
          <a:endParaRPr lang="en-US"/>
        </a:p>
      </dgm:t>
    </dgm:pt>
    <dgm:pt modelId="{37C8B6D4-C049-4BF8-B6D3-640E65CC3534}" type="parTrans" cxnId="{184EE43D-8E7C-44BF-92A3-AF07EF229504}">
      <dgm:prSet/>
      <dgm:spPr/>
      <dgm:t>
        <a:bodyPr/>
        <a:lstStyle/>
        <a:p>
          <a:endParaRPr lang="en-US"/>
        </a:p>
      </dgm:t>
    </dgm:pt>
    <dgm:pt modelId="{98B02C59-F3ED-4277-A379-01A90C1EC90A}" type="sibTrans" cxnId="{184EE43D-8E7C-44BF-92A3-AF07EF229504}">
      <dgm:prSet/>
      <dgm:spPr/>
      <dgm:t>
        <a:bodyPr/>
        <a:lstStyle/>
        <a:p>
          <a:endParaRPr lang="en-US"/>
        </a:p>
      </dgm:t>
    </dgm:pt>
    <dgm:pt modelId="{2B99A620-2105-4A44-AC84-5CF1F0C393A9}">
      <dgm:prSet/>
      <dgm:spPr/>
      <dgm:t>
        <a:bodyPr/>
        <a:lstStyle/>
        <a:p>
          <a:r>
            <a:rPr lang="en-US" b="0" i="0" dirty="0"/>
            <a:t>2. Make pursuing the Lord your highest priority. Get busy with pursuing deeper levels of intimacy with Him, uncovering your identity in Christ and pursuing the plans and purpose for your life as He reveals it.</a:t>
          </a:r>
          <a:endParaRPr lang="en-US" dirty="0"/>
        </a:p>
      </dgm:t>
    </dgm:pt>
    <dgm:pt modelId="{ED6C40E0-F4EC-4257-AADE-6BFF4A67300F}" type="parTrans" cxnId="{A332FEE3-1A34-4E68-903A-8FC6A9514D53}">
      <dgm:prSet/>
      <dgm:spPr/>
      <dgm:t>
        <a:bodyPr/>
        <a:lstStyle/>
        <a:p>
          <a:endParaRPr lang="en-US"/>
        </a:p>
      </dgm:t>
    </dgm:pt>
    <dgm:pt modelId="{19BEB3D2-4A1C-4947-9FB2-790DD826B552}" type="sibTrans" cxnId="{A332FEE3-1A34-4E68-903A-8FC6A9514D53}">
      <dgm:prSet/>
      <dgm:spPr/>
      <dgm:t>
        <a:bodyPr/>
        <a:lstStyle/>
        <a:p>
          <a:endParaRPr lang="en-US"/>
        </a:p>
      </dgm:t>
    </dgm:pt>
    <dgm:pt modelId="{F8860F4B-44DD-4586-94A3-F2B1A58D1B80}">
      <dgm:prSet/>
      <dgm:spPr/>
      <dgm:t>
        <a:bodyPr/>
        <a:lstStyle/>
        <a:p>
          <a:r>
            <a:rPr lang="en-US" b="0" i="0" dirty="0"/>
            <a:t>3. Invite the Lord into help you restructure your health and fitness. The Lord reduced my time in gym, opened up my diet to forbidden foods and removed all supplements. My only source of caffeine-coffee.</a:t>
          </a:r>
          <a:endParaRPr lang="en-US" dirty="0"/>
        </a:p>
      </dgm:t>
    </dgm:pt>
    <dgm:pt modelId="{6C48A6FC-DE8B-40B0-81E6-5186A3272F61}" type="parTrans" cxnId="{A6A32064-E49C-4212-86D8-2F2993D3B528}">
      <dgm:prSet/>
      <dgm:spPr/>
      <dgm:t>
        <a:bodyPr/>
        <a:lstStyle/>
        <a:p>
          <a:endParaRPr lang="en-US"/>
        </a:p>
      </dgm:t>
    </dgm:pt>
    <dgm:pt modelId="{BE44A705-FB26-415D-8E34-3098C1E6EC6F}" type="sibTrans" cxnId="{A6A32064-E49C-4212-86D8-2F2993D3B528}">
      <dgm:prSet/>
      <dgm:spPr/>
      <dgm:t>
        <a:bodyPr/>
        <a:lstStyle/>
        <a:p>
          <a:endParaRPr lang="en-US"/>
        </a:p>
      </dgm:t>
    </dgm:pt>
    <dgm:pt modelId="{54491792-F069-47C5-9DC4-57C5619389BB}">
      <dgm:prSet/>
      <dgm:spPr/>
      <dgm:t>
        <a:bodyPr/>
        <a:lstStyle/>
        <a:p>
          <a:r>
            <a:rPr lang="en-US" b="0" i="0" dirty="0"/>
            <a:t>Work to keep health and fitness surrendered to the Lord. Remember as disciples, our lives should be marked with the pursuit of Christ not health and fitness.</a:t>
          </a:r>
          <a:endParaRPr lang="en-US" dirty="0"/>
        </a:p>
      </dgm:t>
    </dgm:pt>
    <dgm:pt modelId="{839840FB-AC1B-4E92-965D-60199ECB15B5}" type="parTrans" cxnId="{FCC3D3C5-BE8B-4096-9D98-F7F2C2B9A7B6}">
      <dgm:prSet/>
      <dgm:spPr/>
      <dgm:t>
        <a:bodyPr/>
        <a:lstStyle/>
        <a:p>
          <a:endParaRPr lang="en-US"/>
        </a:p>
      </dgm:t>
    </dgm:pt>
    <dgm:pt modelId="{BDE445B5-B4CB-4B2E-B07E-38065ED09172}" type="sibTrans" cxnId="{FCC3D3C5-BE8B-4096-9D98-F7F2C2B9A7B6}">
      <dgm:prSet/>
      <dgm:spPr/>
      <dgm:t>
        <a:bodyPr/>
        <a:lstStyle/>
        <a:p>
          <a:endParaRPr lang="en-US"/>
        </a:p>
      </dgm:t>
    </dgm:pt>
    <dgm:pt modelId="{4F70FBC6-5E32-4BAE-A2E7-017AC1AA3358}" type="pres">
      <dgm:prSet presAssocID="{019C883B-E1DA-4DEB-B57B-F805696723DF}" presName="root" presStyleCnt="0">
        <dgm:presLayoutVars>
          <dgm:dir/>
          <dgm:resizeHandles val="exact"/>
        </dgm:presLayoutVars>
      </dgm:prSet>
      <dgm:spPr/>
    </dgm:pt>
    <dgm:pt modelId="{765A58EC-2F4E-48E7-83AD-809782AFDDDF}" type="pres">
      <dgm:prSet presAssocID="{28A9C4BA-5549-463A-B21C-1EDD3C840F3B}" presName="compNode" presStyleCnt="0"/>
      <dgm:spPr/>
    </dgm:pt>
    <dgm:pt modelId="{4948D69A-6A25-459D-A6D0-57378648D19F}" type="pres">
      <dgm:prSet presAssocID="{28A9C4BA-5549-463A-B21C-1EDD3C840F3B}" presName="bgRect" presStyleLbl="bgShp" presStyleIdx="0" presStyleCnt="4"/>
      <dgm:spPr/>
    </dgm:pt>
    <dgm:pt modelId="{0B44C5A6-B7FD-4FDB-B901-33EBC8BD4D00}" type="pres">
      <dgm:prSet presAssocID="{28A9C4BA-5549-463A-B21C-1EDD3C840F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umbbell"/>
        </a:ext>
      </dgm:extLst>
    </dgm:pt>
    <dgm:pt modelId="{8A4056E5-CBA6-4A17-A4FA-3A33BD7BB3C1}" type="pres">
      <dgm:prSet presAssocID="{28A9C4BA-5549-463A-B21C-1EDD3C840F3B}" presName="spaceRect" presStyleCnt="0"/>
      <dgm:spPr/>
    </dgm:pt>
    <dgm:pt modelId="{A41844F6-E256-41A1-9936-C59CD6427F59}" type="pres">
      <dgm:prSet presAssocID="{28A9C4BA-5549-463A-B21C-1EDD3C840F3B}" presName="parTx" presStyleLbl="revTx" presStyleIdx="0" presStyleCnt="4">
        <dgm:presLayoutVars>
          <dgm:chMax val="0"/>
          <dgm:chPref val="0"/>
        </dgm:presLayoutVars>
      </dgm:prSet>
      <dgm:spPr/>
    </dgm:pt>
    <dgm:pt modelId="{81837084-BCDC-4F70-98A3-D22B17C0DB28}" type="pres">
      <dgm:prSet presAssocID="{98B02C59-F3ED-4277-A379-01A90C1EC90A}" presName="sibTrans" presStyleCnt="0"/>
      <dgm:spPr/>
    </dgm:pt>
    <dgm:pt modelId="{721D1280-7BC4-409F-B10C-4B76C7ED5E08}" type="pres">
      <dgm:prSet presAssocID="{2B99A620-2105-4A44-AC84-5CF1F0C393A9}" presName="compNode" presStyleCnt="0"/>
      <dgm:spPr/>
    </dgm:pt>
    <dgm:pt modelId="{63E9BC69-DCB2-4585-8070-0C91A8EC04D9}" type="pres">
      <dgm:prSet presAssocID="{2B99A620-2105-4A44-AC84-5CF1F0C393A9}" presName="bgRect" presStyleLbl="bgShp" presStyleIdx="1" presStyleCnt="4"/>
      <dgm:spPr/>
    </dgm:pt>
    <dgm:pt modelId="{D284489C-0563-46EB-BBDF-A28510EE3299}" type="pres">
      <dgm:prSet presAssocID="{2B99A620-2105-4A44-AC84-5CF1F0C393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ayer Candle"/>
        </a:ext>
      </dgm:extLst>
    </dgm:pt>
    <dgm:pt modelId="{16A274C8-2314-4B3F-9AAB-B7EC58A11200}" type="pres">
      <dgm:prSet presAssocID="{2B99A620-2105-4A44-AC84-5CF1F0C393A9}" presName="spaceRect" presStyleCnt="0"/>
      <dgm:spPr/>
    </dgm:pt>
    <dgm:pt modelId="{C06C8012-BA9C-4A1C-9396-198364DA5A11}" type="pres">
      <dgm:prSet presAssocID="{2B99A620-2105-4A44-AC84-5CF1F0C393A9}" presName="parTx" presStyleLbl="revTx" presStyleIdx="1" presStyleCnt="4">
        <dgm:presLayoutVars>
          <dgm:chMax val="0"/>
          <dgm:chPref val="0"/>
        </dgm:presLayoutVars>
      </dgm:prSet>
      <dgm:spPr/>
    </dgm:pt>
    <dgm:pt modelId="{8004D6BA-B9C6-495A-839E-5308D7015D94}" type="pres">
      <dgm:prSet presAssocID="{19BEB3D2-4A1C-4947-9FB2-790DD826B552}" presName="sibTrans" presStyleCnt="0"/>
      <dgm:spPr/>
    </dgm:pt>
    <dgm:pt modelId="{08828CC2-73FC-425A-A81E-DD0B0DEC7396}" type="pres">
      <dgm:prSet presAssocID="{F8860F4B-44DD-4586-94A3-F2B1A58D1B80}" presName="compNode" presStyleCnt="0"/>
      <dgm:spPr/>
    </dgm:pt>
    <dgm:pt modelId="{5ECD8BEC-4FF1-4921-9858-4B2727CD12E7}" type="pres">
      <dgm:prSet presAssocID="{F8860F4B-44DD-4586-94A3-F2B1A58D1B80}" presName="bgRect" presStyleLbl="bgShp" presStyleIdx="2" presStyleCnt="4"/>
      <dgm:spPr/>
    </dgm:pt>
    <dgm:pt modelId="{36D98E83-229F-4B5B-914A-A7CAA38750E1}" type="pres">
      <dgm:prSet presAssocID="{F8860F4B-44DD-4586-94A3-F2B1A58D1B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5389B97F-9B29-4E72-8885-F7BF1D4A49A5}" type="pres">
      <dgm:prSet presAssocID="{F8860F4B-44DD-4586-94A3-F2B1A58D1B80}" presName="spaceRect" presStyleCnt="0"/>
      <dgm:spPr/>
    </dgm:pt>
    <dgm:pt modelId="{B49BE484-0C05-42A9-A1FB-E0BC63C656FA}" type="pres">
      <dgm:prSet presAssocID="{F8860F4B-44DD-4586-94A3-F2B1A58D1B80}" presName="parTx" presStyleLbl="revTx" presStyleIdx="2" presStyleCnt="4">
        <dgm:presLayoutVars>
          <dgm:chMax val="0"/>
          <dgm:chPref val="0"/>
        </dgm:presLayoutVars>
      </dgm:prSet>
      <dgm:spPr/>
    </dgm:pt>
    <dgm:pt modelId="{81FEC8AD-6725-4A24-93DC-78AF4E679631}" type="pres">
      <dgm:prSet presAssocID="{BE44A705-FB26-415D-8E34-3098C1E6EC6F}" presName="sibTrans" presStyleCnt="0"/>
      <dgm:spPr/>
    </dgm:pt>
    <dgm:pt modelId="{C946B596-57D4-4BE4-9C00-18D85A693DEE}" type="pres">
      <dgm:prSet presAssocID="{54491792-F069-47C5-9DC4-57C5619389BB}" presName="compNode" presStyleCnt="0"/>
      <dgm:spPr/>
    </dgm:pt>
    <dgm:pt modelId="{826171FC-57A1-4EBB-813A-652E6B378D60}" type="pres">
      <dgm:prSet presAssocID="{54491792-F069-47C5-9DC4-57C5619389BB}" presName="bgRect" presStyleLbl="bgShp" presStyleIdx="3" presStyleCnt="4"/>
      <dgm:spPr/>
    </dgm:pt>
    <dgm:pt modelId="{94432ED6-B0DF-453C-983E-00EA1FF0BD6E}" type="pres">
      <dgm:prSet presAssocID="{54491792-F069-47C5-9DC4-57C5619389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6FC72C2F-C4C9-4E3A-A30D-C102716E5B95}" type="pres">
      <dgm:prSet presAssocID="{54491792-F069-47C5-9DC4-57C5619389BB}" presName="spaceRect" presStyleCnt="0"/>
      <dgm:spPr/>
    </dgm:pt>
    <dgm:pt modelId="{F659E4B3-B31A-479C-AF28-FA8095B6B397}" type="pres">
      <dgm:prSet presAssocID="{54491792-F069-47C5-9DC4-57C5619389BB}" presName="parTx" presStyleLbl="revTx" presStyleIdx="3" presStyleCnt="4">
        <dgm:presLayoutVars>
          <dgm:chMax val="0"/>
          <dgm:chPref val="0"/>
        </dgm:presLayoutVars>
      </dgm:prSet>
      <dgm:spPr/>
    </dgm:pt>
  </dgm:ptLst>
  <dgm:cxnLst>
    <dgm:cxn modelId="{EB07A52F-6AB1-48FA-83DB-0099440BFE59}" type="presOf" srcId="{019C883B-E1DA-4DEB-B57B-F805696723DF}" destId="{4F70FBC6-5E32-4BAE-A2E7-017AC1AA3358}" srcOrd="0" destOrd="0" presId="urn:microsoft.com/office/officeart/2018/2/layout/IconVerticalSolidList"/>
    <dgm:cxn modelId="{184EE43D-8E7C-44BF-92A3-AF07EF229504}" srcId="{019C883B-E1DA-4DEB-B57B-F805696723DF}" destId="{28A9C4BA-5549-463A-B21C-1EDD3C840F3B}" srcOrd="0" destOrd="0" parTransId="{37C8B6D4-C049-4BF8-B6D3-640E65CC3534}" sibTransId="{98B02C59-F3ED-4277-A379-01A90C1EC90A}"/>
    <dgm:cxn modelId="{763D5E42-957E-4B4A-83A4-420D00C4A934}" type="presOf" srcId="{28A9C4BA-5549-463A-B21C-1EDD3C840F3B}" destId="{A41844F6-E256-41A1-9936-C59CD6427F59}" srcOrd="0" destOrd="0" presId="urn:microsoft.com/office/officeart/2018/2/layout/IconVerticalSolidList"/>
    <dgm:cxn modelId="{A6A32064-E49C-4212-86D8-2F2993D3B528}" srcId="{019C883B-E1DA-4DEB-B57B-F805696723DF}" destId="{F8860F4B-44DD-4586-94A3-F2B1A58D1B80}" srcOrd="2" destOrd="0" parTransId="{6C48A6FC-DE8B-40B0-81E6-5186A3272F61}" sibTransId="{BE44A705-FB26-415D-8E34-3098C1E6EC6F}"/>
    <dgm:cxn modelId="{C64CCF50-6E74-46C7-BE73-48C6B86E8FCD}" type="presOf" srcId="{54491792-F069-47C5-9DC4-57C5619389BB}" destId="{F659E4B3-B31A-479C-AF28-FA8095B6B397}" srcOrd="0" destOrd="0" presId="urn:microsoft.com/office/officeart/2018/2/layout/IconVerticalSolidList"/>
    <dgm:cxn modelId="{CAC262AC-2F63-4761-AEB5-6B294A1DB115}" type="presOf" srcId="{2B99A620-2105-4A44-AC84-5CF1F0C393A9}" destId="{C06C8012-BA9C-4A1C-9396-198364DA5A11}" srcOrd="0" destOrd="0" presId="urn:microsoft.com/office/officeart/2018/2/layout/IconVerticalSolidList"/>
    <dgm:cxn modelId="{FCC3D3C5-BE8B-4096-9D98-F7F2C2B9A7B6}" srcId="{019C883B-E1DA-4DEB-B57B-F805696723DF}" destId="{54491792-F069-47C5-9DC4-57C5619389BB}" srcOrd="3" destOrd="0" parTransId="{839840FB-AC1B-4E92-965D-60199ECB15B5}" sibTransId="{BDE445B5-B4CB-4B2E-B07E-38065ED09172}"/>
    <dgm:cxn modelId="{F8F375CC-44EF-4FD7-AF86-DDB2DC32EB1C}" type="presOf" srcId="{F8860F4B-44DD-4586-94A3-F2B1A58D1B80}" destId="{B49BE484-0C05-42A9-A1FB-E0BC63C656FA}" srcOrd="0" destOrd="0" presId="urn:microsoft.com/office/officeart/2018/2/layout/IconVerticalSolidList"/>
    <dgm:cxn modelId="{A332FEE3-1A34-4E68-903A-8FC6A9514D53}" srcId="{019C883B-E1DA-4DEB-B57B-F805696723DF}" destId="{2B99A620-2105-4A44-AC84-5CF1F0C393A9}" srcOrd="1" destOrd="0" parTransId="{ED6C40E0-F4EC-4257-AADE-6BFF4A67300F}" sibTransId="{19BEB3D2-4A1C-4947-9FB2-790DD826B552}"/>
    <dgm:cxn modelId="{51C24701-AA2E-4397-BBF7-F577A7AD1C18}" type="presParOf" srcId="{4F70FBC6-5E32-4BAE-A2E7-017AC1AA3358}" destId="{765A58EC-2F4E-48E7-83AD-809782AFDDDF}" srcOrd="0" destOrd="0" presId="urn:microsoft.com/office/officeart/2018/2/layout/IconVerticalSolidList"/>
    <dgm:cxn modelId="{71B8857A-58D7-4486-BF42-B31F2B66DE84}" type="presParOf" srcId="{765A58EC-2F4E-48E7-83AD-809782AFDDDF}" destId="{4948D69A-6A25-459D-A6D0-57378648D19F}" srcOrd="0" destOrd="0" presId="urn:microsoft.com/office/officeart/2018/2/layout/IconVerticalSolidList"/>
    <dgm:cxn modelId="{F4E7EC89-F4A6-4673-B770-E6EF86095868}" type="presParOf" srcId="{765A58EC-2F4E-48E7-83AD-809782AFDDDF}" destId="{0B44C5A6-B7FD-4FDB-B901-33EBC8BD4D00}" srcOrd="1" destOrd="0" presId="urn:microsoft.com/office/officeart/2018/2/layout/IconVerticalSolidList"/>
    <dgm:cxn modelId="{95F5DB7E-4765-4313-8986-5C417CE5E9B3}" type="presParOf" srcId="{765A58EC-2F4E-48E7-83AD-809782AFDDDF}" destId="{8A4056E5-CBA6-4A17-A4FA-3A33BD7BB3C1}" srcOrd="2" destOrd="0" presId="urn:microsoft.com/office/officeart/2018/2/layout/IconVerticalSolidList"/>
    <dgm:cxn modelId="{0567979B-EC92-4661-9F6F-604E69DC8603}" type="presParOf" srcId="{765A58EC-2F4E-48E7-83AD-809782AFDDDF}" destId="{A41844F6-E256-41A1-9936-C59CD6427F59}" srcOrd="3" destOrd="0" presId="urn:microsoft.com/office/officeart/2018/2/layout/IconVerticalSolidList"/>
    <dgm:cxn modelId="{D9AAD7F0-F081-4029-84CF-612258CE720C}" type="presParOf" srcId="{4F70FBC6-5E32-4BAE-A2E7-017AC1AA3358}" destId="{81837084-BCDC-4F70-98A3-D22B17C0DB28}" srcOrd="1" destOrd="0" presId="urn:microsoft.com/office/officeart/2018/2/layout/IconVerticalSolidList"/>
    <dgm:cxn modelId="{61DCBFDA-E2C1-4C45-B62D-10ED2721BBF7}" type="presParOf" srcId="{4F70FBC6-5E32-4BAE-A2E7-017AC1AA3358}" destId="{721D1280-7BC4-409F-B10C-4B76C7ED5E08}" srcOrd="2" destOrd="0" presId="urn:microsoft.com/office/officeart/2018/2/layout/IconVerticalSolidList"/>
    <dgm:cxn modelId="{A670DB02-6EC0-40D9-B5BC-E6C70B684D78}" type="presParOf" srcId="{721D1280-7BC4-409F-B10C-4B76C7ED5E08}" destId="{63E9BC69-DCB2-4585-8070-0C91A8EC04D9}" srcOrd="0" destOrd="0" presId="urn:microsoft.com/office/officeart/2018/2/layout/IconVerticalSolidList"/>
    <dgm:cxn modelId="{AE0E90AD-7D3F-4E1A-8167-5389A8110C7A}" type="presParOf" srcId="{721D1280-7BC4-409F-B10C-4B76C7ED5E08}" destId="{D284489C-0563-46EB-BBDF-A28510EE3299}" srcOrd="1" destOrd="0" presId="urn:microsoft.com/office/officeart/2018/2/layout/IconVerticalSolidList"/>
    <dgm:cxn modelId="{DD7FDAB5-E75C-43F3-92D1-52274E96D383}" type="presParOf" srcId="{721D1280-7BC4-409F-B10C-4B76C7ED5E08}" destId="{16A274C8-2314-4B3F-9AAB-B7EC58A11200}" srcOrd="2" destOrd="0" presId="urn:microsoft.com/office/officeart/2018/2/layout/IconVerticalSolidList"/>
    <dgm:cxn modelId="{05EDC0AE-2884-4697-99CF-2ABDE3FA2EA7}" type="presParOf" srcId="{721D1280-7BC4-409F-B10C-4B76C7ED5E08}" destId="{C06C8012-BA9C-4A1C-9396-198364DA5A11}" srcOrd="3" destOrd="0" presId="urn:microsoft.com/office/officeart/2018/2/layout/IconVerticalSolidList"/>
    <dgm:cxn modelId="{062BE972-59EE-466E-B37F-9545938C2624}" type="presParOf" srcId="{4F70FBC6-5E32-4BAE-A2E7-017AC1AA3358}" destId="{8004D6BA-B9C6-495A-839E-5308D7015D94}" srcOrd="3" destOrd="0" presId="urn:microsoft.com/office/officeart/2018/2/layout/IconVerticalSolidList"/>
    <dgm:cxn modelId="{0BAA393F-A588-47C7-AF94-3CA7D5A1FD57}" type="presParOf" srcId="{4F70FBC6-5E32-4BAE-A2E7-017AC1AA3358}" destId="{08828CC2-73FC-425A-A81E-DD0B0DEC7396}" srcOrd="4" destOrd="0" presId="urn:microsoft.com/office/officeart/2018/2/layout/IconVerticalSolidList"/>
    <dgm:cxn modelId="{DCE882B2-61B2-4871-8101-CA3804EFA82D}" type="presParOf" srcId="{08828CC2-73FC-425A-A81E-DD0B0DEC7396}" destId="{5ECD8BEC-4FF1-4921-9858-4B2727CD12E7}" srcOrd="0" destOrd="0" presId="urn:microsoft.com/office/officeart/2018/2/layout/IconVerticalSolidList"/>
    <dgm:cxn modelId="{D61ED409-7A10-4411-A23F-905291297C9B}" type="presParOf" srcId="{08828CC2-73FC-425A-A81E-DD0B0DEC7396}" destId="{36D98E83-229F-4B5B-914A-A7CAA38750E1}" srcOrd="1" destOrd="0" presId="urn:microsoft.com/office/officeart/2018/2/layout/IconVerticalSolidList"/>
    <dgm:cxn modelId="{13054D6A-E333-48A4-8FA6-AACA9F7C6548}" type="presParOf" srcId="{08828CC2-73FC-425A-A81E-DD0B0DEC7396}" destId="{5389B97F-9B29-4E72-8885-F7BF1D4A49A5}" srcOrd="2" destOrd="0" presId="urn:microsoft.com/office/officeart/2018/2/layout/IconVerticalSolidList"/>
    <dgm:cxn modelId="{C2B5E443-F8C2-4D28-A38A-1AC6DE9A98E6}" type="presParOf" srcId="{08828CC2-73FC-425A-A81E-DD0B0DEC7396}" destId="{B49BE484-0C05-42A9-A1FB-E0BC63C656FA}" srcOrd="3" destOrd="0" presId="urn:microsoft.com/office/officeart/2018/2/layout/IconVerticalSolidList"/>
    <dgm:cxn modelId="{1034439A-A5D0-4AAE-B1AC-1F2DA0B49E30}" type="presParOf" srcId="{4F70FBC6-5E32-4BAE-A2E7-017AC1AA3358}" destId="{81FEC8AD-6725-4A24-93DC-78AF4E679631}" srcOrd="5" destOrd="0" presId="urn:microsoft.com/office/officeart/2018/2/layout/IconVerticalSolidList"/>
    <dgm:cxn modelId="{BEE2513D-5833-4CAC-AE8D-0EFFDFA418E1}" type="presParOf" srcId="{4F70FBC6-5E32-4BAE-A2E7-017AC1AA3358}" destId="{C946B596-57D4-4BE4-9C00-18D85A693DEE}" srcOrd="6" destOrd="0" presId="urn:microsoft.com/office/officeart/2018/2/layout/IconVerticalSolidList"/>
    <dgm:cxn modelId="{ACD89225-BEDF-40DC-8C69-C6C3860DE936}" type="presParOf" srcId="{C946B596-57D4-4BE4-9C00-18D85A693DEE}" destId="{826171FC-57A1-4EBB-813A-652E6B378D60}" srcOrd="0" destOrd="0" presId="urn:microsoft.com/office/officeart/2018/2/layout/IconVerticalSolidList"/>
    <dgm:cxn modelId="{5DD5233C-24E5-4976-AF88-00A7E1C9B758}" type="presParOf" srcId="{C946B596-57D4-4BE4-9C00-18D85A693DEE}" destId="{94432ED6-B0DF-453C-983E-00EA1FF0BD6E}" srcOrd="1" destOrd="0" presId="urn:microsoft.com/office/officeart/2018/2/layout/IconVerticalSolidList"/>
    <dgm:cxn modelId="{752429DC-BEE4-4C33-A056-816C24D6573C}" type="presParOf" srcId="{C946B596-57D4-4BE4-9C00-18D85A693DEE}" destId="{6FC72C2F-C4C9-4E3A-A30D-C102716E5B95}" srcOrd="2" destOrd="0" presId="urn:microsoft.com/office/officeart/2018/2/layout/IconVerticalSolidList"/>
    <dgm:cxn modelId="{D2F5366B-CBDD-4DA3-B70E-0145BD4FB5D8}" type="presParOf" srcId="{C946B596-57D4-4BE4-9C00-18D85A693DEE}" destId="{F659E4B3-B31A-479C-AF28-FA8095B6B39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80C9A-E03C-4588-A56E-995454EFC9D3}">
      <dsp:nvSpPr>
        <dsp:cNvPr id="0" name=""/>
        <dsp:cNvSpPr/>
      </dsp:nvSpPr>
      <dsp:spPr>
        <a:xfrm>
          <a:off x="116935" y="709378"/>
          <a:ext cx="794964" cy="7949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4B61D-D23D-4705-A1F8-0329AC7FC697}">
      <dsp:nvSpPr>
        <dsp:cNvPr id="0" name=""/>
        <dsp:cNvSpPr/>
      </dsp:nvSpPr>
      <dsp:spPr>
        <a:xfrm>
          <a:off x="283878" y="876320"/>
          <a:ext cx="461079" cy="4610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58237A-25BA-49E6-9CA0-08C3B32D9612}">
      <dsp:nvSpPr>
        <dsp:cNvPr id="0" name=""/>
        <dsp:cNvSpPr/>
      </dsp:nvSpPr>
      <dsp:spPr>
        <a:xfrm>
          <a:off x="1082249" y="499106"/>
          <a:ext cx="1873844" cy="1215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err="1"/>
            <a:t>Comparitively</a:t>
          </a:r>
          <a:r>
            <a:rPr lang="en-US" sz="1100" b="0" i="0" kern="1200" dirty="0"/>
            <a:t>, my love for Jesus and the things of God to include identity in Christ, purpose, saving souls, making disciples paled in comparison to my love of fitness.</a:t>
          </a:r>
          <a:endParaRPr lang="en-US" sz="1100" kern="1200" dirty="0"/>
        </a:p>
      </dsp:txBody>
      <dsp:txXfrm>
        <a:off x="1082249" y="499106"/>
        <a:ext cx="1873844" cy="1215508"/>
      </dsp:txXfrm>
    </dsp:sp>
    <dsp:sp modelId="{8E49EA40-CCF4-437C-8FE5-8454FF209A24}">
      <dsp:nvSpPr>
        <dsp:cNvPr id="0" name=""/>
        <dsp:cNvSpPr/>
      </dsp:nvSpPr>
      <dsp:spPr>
        <a:xfrm>
          <a:off x="3282597" y="709378"/>
          <a:ext cx="794964" cy="7949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9D822-C0E7-4ACF-BB0B-72ABC824F8CD}">
      <dsp:nvSpPr>
        <dsp:cNvPr id="0" name=""/>
        <dsp:cNvSpPr/>
      </dsp:nvSpPr>
      <dsp:spPr>
        <a:xfrm>
          <a:off x="3449539" y="876320"/>
          <a:ext cx="461079" cy="4610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8292C3-A28D-4324-92A3-9024E7D61C55}">
      <dsp:nvSpPr>
        <dsp:cNvPr id="0" name=""/>
        <dsp:cNvSpPr/>
      </dsp:nvSpPr>
      <dsp:spPr>
        <a:xfrm>
          <a:off x="4247910" y="709378"/>
          <a:ext cx="1873844" cy="79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The state of my mental, emotional well being all overshadowed by my love for fitness</a:t>
          </a:r>
          <a:endParaRPr lang="en-US" sz="1100" kern="1200"/>
        </a:p>
      </dsp:txBody>
      <dsp:txXfrm>
        <a:off x="4247910" y="709378"/>
        <a:ext cx="1873844" cy="794964"/>
      </dsp:txXfrm>
    </dsp:sp>
    <dsp:sp modelId="{6F794A5E-4426-4AA4-A83C-CD79B7640539}">
      <dsp:nvSpPr>
        <dsp:cNvPr id="0" name=""/>
        <dsp:cNvSpPr/>
      </dsp:nvSpPr>
      <dsp:spPr>
        <a:xfrm>
          <a:off x="6448258" y="709378"/>
          <a:ext cx="794964" cy="7949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DC258-C0BF-4FA1-A4D9-8C645BE49A79}">
      <dsp:nvSpPr>
        <dsp:cNvPr id="0" name=""/>
        <dsp:cNvSpPr/>
      </dsp:nvSpPr>
      <dsp:spPr>
        <a:xfrm>
          <a:off x="6615200" y="876320"/>
          <a:ext cx="461079" cy="4610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7FE827-1ECB-482F-9F8A-447C2908B41B}">
      <dsp:nvSpPr>
        <dsp:cNvPr id="0" name=""/>
        <dsp:cNvSpPr/>
      </dsp:nvSpPr>
      <dsp:spPr>
        <a:xfrm>
          <a:off x="7413571" y="709378"/>
          <a:ext cx="1873844" cy="79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t>I wasn’t truly healthy and fit as my body showed many signs of struggling to keep up with my restricted diet, rigorous exercise routine and huge amounts of caffeine. </a:t>
          </a:r>
          <a:endParaRPr lang="en-US" sz="1100" kern="1200" dirty="0"/>
        </a:p>
      </dsp:txBody>
      <dsp:txXfrm>
        <a:off x="7413571" y="709378"/>
        <a:ext cx="1873844" cy="794964"/>
      </dsp:txXfrm>
    </dsp:sp>
    <dsp:sp modelId="{8F5C8097-D2DB-4C78-BA41-7174EF83B9D9}">
      <dsp:nvSpPr>
        <dsp:cNvPr id="0" name=""/>
        <dsp:cNvSpPr/>
      </dsp:nvSpPr>
      <dsp:spPr>
        <a:xfrm>
          <a:off x="116935" y="2583285"/>
          <a:ext cx="794964" cy="7949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05BBE-37EE-46C7-9F9D-E4EBBD369704}">
      <dsp:nvSpPr>
        <dsp:cNvPr id="0" name=""/>
        <dsp:cNvSpPr/>
      </dsp:nvSpPr>
      <dsp:spPr>
        <a:xfrm>
          <a:off x="283878" y="2750228"/>
          <a:ext cx="461079" cy="4610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B0052A-8FDB-49CF-AF41-C168657166B6}">
      <dsp:nvSpPr>
        <dsp:cNvPr id="0" name=""/>
        <dsp:cNvSpPr/>
      </dsp:nvSpPr>
      <dsp:spPr>
        <a:xfrm>
          <a:off x="1082249" y="2404208"/>
          <a:ext cx="1873844" cy="115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t>This all contributed to hormones being all out of whack, mood swings, irritability constant fatigue and weariness . A far cry from the fruits of the spirit.</a:t>
          </a:r>
          <a:endParaRPr lang="en-US" sz="1100" kern="1200" dirty="0"/>
        </a:p>
      </dsp:txBody>
      <dsp:txXfrm>
        <a:off x="1082249" y="2404208"/>
        <a:ext cx="1873844" cy="1153119"/>
      </dsp:txXfrm>
    </dsp:sp>
    <dsp:sp modelId="{4EDF6621-465E-4B76-875B-01CBDEE5BA95}">
      <dsp:nvSpPr>
        <dsp:cNvPr id="0" name=""/>
        <dsp:cNvSpPr/>
      </dsp:nvSpPr>
      <dsp:spPr>
        <a:xfrm>
          <a:off x="3282597" y="2583285"/>
          <a:ext cx="794964" cy="79496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FCFC9-DE26-47A8-AAD5-E00144BCDA94}">
      <dsp:nvSpPr>
        <dsp:cNvPr id="0" name=""/>
        <dsp:cNvSpPr/>
      </dsp:nvSpPr>
      <dsp:spPr>
        <a:xfrm>
          <a:off x="3449539" y="2750228"/>
          <a:ext cx="461079" cy="4610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B25F3C-2D2E-4446-AE68-316D6AD4DB29}">
      <dsp:nvSpPr>
        <dsp:cNvPr id="0" name=""/>
        <dsp:cNvSpPr/>
      </dsp:nvSpPr>
      <dsp:spPr>
        <a:xfrm>
          <a:off x="4247910" y="2583285"/>
          <a:ext cx="1873844" cy="79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IT HAD BECOME AN IDOL</a:t>
          </a:r>
          <a:endParaRPr lang="en-US" sz="1100" kern="1200"/>
        </a:p>
      </dsp:txBody>
      <dsp:txXfrm>
        <a:off x="4247910" y="2583285"/>
        <a:ext cx="1873844" cy="794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A3142-2064-447E-9A39-CD33698F7967}">
      <dsp:nvSpPr>
        <dsp:cNvPr id="0" name=""/>
        <dsp:cNvSpPr/>
      </dsp:nvSpPr>
      <dsp:spPr>
        <a:xfrm>
          <a:off x="0" y="0"/>
          <a:ext cx="7993699" cy="121693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Our fitness routines should energize us for the day. It should wake our bodies up, get things moving and allow us to feel better. It should equip us to do what needs to get done for the day.</a:t>
          </a:r>
        </a:p>
      </dsp:txBody>
      <dsp:txXfrm>
        <a:off x="35643" y="35643"/>
        <a:ext cx="6680535" cy="1145644"/>
      </dsp:txXfrm>
    </dsp:sp>
    <dsp:sp modelId="{AA1F8494-CB75-46F0-92D9-DF4CD3346CDF}">
      <dsp:nvSpPr>
        <dsp:cNvPr id="0" name=""/>
        <dsp:cNvSpPr/>
      </dsp:nvSpPr>
      <dsp:spPr>
        <a:xfrm>
          <a:off x="705326" y="1419751"/>
          <a:ext cx="7993699" cy="1216930"/>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If we are truly chasing after the Lord, then our health and fitness should be surrendered to the Lord for Him to ensure it is not corrupted and out of order. Too much of anything left unchecked by Jesus can become detrimental.</a:t>
          </a:r>
        </a:p>
      </dsp:txBody>
      <dsp:txXfrm>
        <a:off x="740969" y="1455394"/>
        <a:ext cx="6426082" cy="1145644"/>
      </dsp:txXfrm>
    </dsp:sp>
    <dsp:sp modelId="{A5475619-385E-4024-9CD2-0BF0BC2BBF72}">
      <dsp:nvSpPr>
        <dsp:cNvPr id="0" name=""/>
        <dsp:cNvSpPr/>
      </dsp:nvSpPr>
      <dsp:spPr>
        <a:xfrm>
          <a:off x="1410652" y="2839503"/>
          <a:ext cx="7993699" cy="1216930"/>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We should not be giving our all to the gym and left so cooked that we are useless for the building and advancing of God’s kingdom, stepping into our true identity, getting closer with the Lord and evangelizing-saving souls. And this is exactly where the devil wants us.</a:t>
          </a:r>
        </a:p>
      </dsp:txBody>
      <dsp:txXfrm>
        <a:off x="1446295" y="2875146"/>
        <a:ext cx="6426082" cy="1145644"/>
      </dsp:txXfrm>
    </dsp:sp>
    <dsp:sp modelId="{80512D0D-15D9-43C4-AD17-B899D002180A}">
      <dsp:nvSpPr>
        <dsp:cNvPr id="0" name=""/>
        <dsp:cNvSpPr/>
      </dsp:nvSpPr>
      <dsp:spPr>
        <a:xfrm>
          <a:off x="7202694" y="922838"/>
          <a:ext cx="791004" cy="79100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380670" y="922838"/>
        <a:ext cx="435052" cy="595231"/>
      </dsp:txXfrm>
    </dsp:sp>
    <dsp:sp modelId="{AFDAE27B-C19B-4FF5-B300-AA8CD3F277DC}">
      <dsp:nvSpPr>
        <dsp:cNvPr id="0" name=""/>
        <dsp:cNvSpPr/>
      </dsp:nvSpPr>
      <dsp:spPr>
        <a:xfrm>
          <a:off x="7908020" y="2334477"/>
          <a:ext cx="791004" cy="791004"/>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085996" y="2334477"/>
        <a:ext cx="435052" cy="595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224C-A6C4-440A-B393-D8ED50AB5AE7}">
      <dsp:nvSpPr>
        <dsp:cNvPr id="0" name=""/>
        <dsp:cNvSpPr/>
      </dsp:nvSpPr>
      <dsp:spPr>
        <a:xfrm>
          <a:off x="0" y="1048841"/>
          <a:ext cx="2644974" cy="1679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0C737-4A5D-4698-8F18-C37EF15E0615}">
      <dsp:nvSpPr>
        <dsp:cNvPr id="0" name=""/>
        <dsp:cNvSpPr/>
      </dsp:nvSpPr>
      <dsp:spPr>
        <a:xfrm>
          <a:off x="293885"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a:t>Keep you so preoccupied with building the flesh (that is at enmity with God) </a:t>
          </a:r>
          <a:endParaRPr lang="en-US" sz="1100" kern="1200"/>
        </a:p>
      </dsp:txBody>
      <dsp:txXfrm>
        <a:off x="343078" y="1377226"/>
        <a:ext cx="2546588" cy="1581172"/>
      </dsp:txXfrm>
    </dsp:sp>
    <dsp:sp modelId="{56F47A5E-B53D-43BE-A80B-F8F8A4CE2C6C}">
      <dsp:nvSpPr>
        <dsp:cNvPr id="0" name=""/>
        <dsp:cNvSpPr/>
      </dsp:nvSpPr>
      <dsp:spPr>
        <a:xfrm>
          <a:off x="3232745" y="1048841"/>
          <a:ext cx="2644974" cy="1679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5E359-A981-4876-A9DE-93BFCFA4CA95}">
      <dsp:nvSpPr>
        <dsp:cNvPr id="0" name=""/>
        <dsp:cNvSpPr/>
      </dsp:nvSpPr>
      <dsp:spPr>
        <a:xfrm>
          <a:off x="3526631"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a:t>And entangled in the lusts of the flesh, the lust of the eyes and the pride of life which is of this world and he is the ruler of</a:t>
          </a:r>
          <a:endParaRPr lang="en-US" sz="1100" kern="1200"/>
        </a:p>
      </dsp:txBody>
      <dsp:txXfrm>
        <a:off x="3575824" y="1377226"/>
        <a:ext cx="2546588" cy="1581172"/>
      </dsp:txXfrm>
    </dsp:sp>
    <dsp:sp modelId="{B1F81443-3EBE-406F-A4D0-DF629B988628}">
      <dsp:nvSpPr>
        <dsp:cNvPr id="0" name=""/>
        <dsp:cNvSpPr/>
      </dsp:nvSpPr>
      <dsp:spPr>
        <a:xfrm>
          <a:off x="6465492" y="1048841"/>
          <a:ext cx="2644974" cy="16795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7B634-60B1-4F63-9458-F178DE915C8C}">
      <dsp:nvSpPr>
        <dsp:cNvPr id="0" name=""/>
        <dsp:cNvSpPr/>
      </dsp:nvSpPr>
      <dsp:spPr>
        <a:xfrm>
          <a:off x="6759378"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t>That your relationship with the Lord and your God given destiny gets lost in the sea of vanity, arrogance, pride as you build not the kingdom of Heaven but the kingdom of darkness by the construction your very own tower of Babel to it highest heights so they can all marvel at you.</a:t>
          </a:r>
          <a:endParaRPr lang="en-US" sz="1100" kern="1200" dirty="0"/>
        </a:p>
      </dsp:txBody>
      <dsp:txXfrm>
        <a:off x="6808571" y="1377226"/>
        <a:ext cx="2546588" cy="1581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8D69A-6A25-459D-A6D0-57378648D19F}">
      <dsp:nvSpPr>
        <dsp:cNvPr id="0" name=""/>
        <dsp:cNvSpPr/>
      </dsp:nvSpPr>
      <dsp:spPr>
        <a:xfrm>
          <a:off x="0" y="1683"/>
          <a:ext cx="9404352" cy="8532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4C5A6-B7FD-4FDB-B901-33EBC8BD4D00}">
      <dsp:nvSpPr>
        <dsp:cNvPr id="0" name=""/>
        <dsp:cNvSpPr/>
      </dsp:nvSpPr>
      <dsp:spPr>
        <a:xfrm>
          <a:off x="258116" y="193670"/>
          <a:ext cx="469302" cy="469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1844F6-E256-41A1-9936-C59CD6427F59}">
      <dsp:nvSpPr>
        <dsp:cNvPr id="0" name=""/>
        <dsp:cNvSpPr/>
      </dsp:nvSpPr>
      <dsp:spPr>
        <a:xfrm>
          <a:off x="985535" y="1683"/>
          <a:ext cx="8418816" cy="85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05" tIns="90305" rIns="90305" bIns="90305" numCol="1" spcCol="1270" anchor="ctr" anchorCtr="0">
          <a:noAutofit/>
        </a:bodyPr>
        <a:lstStyle/>
        <a:p>
          <a:pPr marL="0" lvl="0" indent="0" algn="l" defTabSz="666750">
            <a:lnSpc>
              <a:spcPct val="90000"/>
            </a:lnSpc>
            <a:spcBef>
              <a:spcPct val="0"/>
            </a:spcBef>
            <a:spcAft>
              <a:spcPct val="35000"/>
            </a:spcAft>
            <a:buNone/>
          </a:pPr>
          <a:r>
            <a:rPr lang="en-US" sz="1500" b="0" i="0" kern="1200"/>
            <a:t>1. Realize that your health and fitness has become an idol.</a:t>
          </a:r>
          <a:endParaRPr lang="en-US" sz="1500" kern="1200"/>
        </a:p>
      </dsp:txBody>
      <dsp:txXfrm>
        <a:off x="985535" y="1683"/>
        <a:ext cx="8418816" cy="853277"/>
      </dsp:txXfrm>
    </dsp:sp>
    <dsp:sp modelId="{63E9BC69-DCB2-4585-8070-0C91A8EC04D9}">
      <dsp:nvSpPr>
        <dsp:cNvPr id="0" name=""/>
        <dsp:cNvSpPr/>
      </dsp:nvSpPr>
      <dsp:spPr>
        <a:xfrm>
          <a:off x="0" y="1068280"/>
          <a:ext cx="9404352" cy="8532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4489C-0563-46EB-BBDF-A28510EE3299}">
      <dsp:nvSpPr>
        <dsp:cNvPr id="0" name=""/>
        <dsp:cNvSpPr/>
      </dsp:nvSpPr>
      <dsp:spPr>
        <a:xfrm>
          <a:off x="258116" y="1260267"/>
          <a:ext cx="469302" cy="4693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6C8012-BA9C-4A1C-9396-198364DA5A11}">
      <dsp:nvSpPr>
        <dsp:cNvPr id="0" name=""/>
        <dsp:cNvSpPr/>
      </dsp:nvSpPr>
      <dsp:spPr>
        <a:xfrm>
          <a:off x="985535" y="1068280"/>
          <a:ext cx="8418816" cy="85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05" tIns="90305" rIns="90305" bIns="90305" numCol="1" spcCol="1270" anchor="ctr" anchorCtr="0">
          <a:noAutofit/>
        </a:bodyPr>
        <a:lstStyle/>
        <a:p>
          <a:pPr marL="0" lvl="0" indent="0" algn="l" defTabSz="666750">
            <a:lnSpc>
              <a:spcPct val="90000"/>
            </a:lnSpc>
            <a:spcBef>
              <a:spcPct val="0"/>
            </a:spcBef>
            <a:spcAft>
              <a:spcPct val="35000"/>
            </a:spcAft>
            <a:buNone/>
          </a:pPr>
          <a:r>
            <a:rPr lang="en-US" sz="1500" b="0" i="0" kern="1200" dirty="0"/>
            <a:t>2. Make pursuing the Lord your highest priority. Get busy with pursuing deeper levels of intimacy with Him, uncovering your identity in Christ and pursuing the plans and purpose for your life as He reveals it.</a:t>
          </a:r>
          <a:endParaRPr lang="en-US" sz="1500" kern="1200" dirty="0"/>
        </a:p>
      </dsp:txBody>
      <dsp:txXfrm>
        <a:off x="985535" y="1068280"/>
        <a:ext cx="8418816" cy="853277"/>
      </dsp:txXfrm>
    </dsp:sp>
    <dsp:sp modelId="{5ECD8BEC-4FF1-4921-9858-4B2727CD12E7}">
      <dsp:nvSpPr>
        <dsp:cNvPr id="0" name=""/>
        <dsp:cNvSpPr/>
      </dsp:nvSpPr>
      <dsp:spPr>
        <a:xfrm>
          <a:off x="0" y="2134876"/>
          <a:ext cx="9404352" cy="8532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98E83-229F-4B5B-914A-A7CAA38750E1}">
      <dsp:nvSpPr>
        <dsp:cNvPr id="0" name=""/>
        <dsp:cNvSpPr/>
      </dsp:nvSpPr>
      <dsp:spPr>
        <a:xfrm>
          <a:off x="258116" y="2326864"/>
          <a:ext cx="469302" cy="4693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9BE484-0C05-42A9-A1FB-E0BC63C656FA}">
      <dsp:nvSpPr>
        <dsp:cNvPr id="0" name=""/>
        <dsp:cNvSpPr/>
      </dsp:nvSpPr>
      <dsp:spPr>
        <a:xfrm>
          <a:off x="985535" y="2134876"/>
          <a:ext cx="8418816" cy="85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05" tIns="90305" rIns="90305" bIns="90305" numCol="1" spcCol="1270" anchor="ctr" anchorCtr="0">
          <a:noAutofit/>
        </a:bodyPr>
        <a:lstStyle/>
        <a:p>
          <a:pPr marL="0" lvl="0" indent="0" algn="l" defTabSz="666750">
            <a:lnSpc>
              <a:spcPct val="90000"/>
            </a:lnSpc>
            <a:spcBef>
              <a:spcPct val="0"/>
            </a:spcBef>
            <a:spcAft>
              <a:spcPct val="35000"/>
            </a:spcAft>
            <a:buNone/>
          </a:pPr>
          <a:r>
            <a:rPr lang="en-US" sz="1500" b="0" i="0" kern="1200" dirty="0"/>
            <a:t>3. Invite the Lord into help you restructure your health and fitness. The Lord reduced my time in gym, opened up my diet to forbidden foods and removed all supplements. My only source of caffeine-coffee.</a:t>
          </a:r>
          <a:endParaRPr lang="en-US" sz="1500" kern="1200" dirty="0"/>
        </a:p>
      </dsp:txBody>
      <dsp:txXfrm>
        <a:off x="985535" y="2134876"/>
        <a:ext cx="8418816" cy="853277"/>
      </dsp:txXfrm>
    </dsp:sp>
    <dsp:sp modelId="{826171FC-57A1-4EBB-813A-652E6B378D60}">
      <dsp:nvSpPr>
        <dsp:cNvPr id="0" name=""/>
        <dsp:cNvSpPr/>
      </dsp:nvSpPr>
      <dsp:spPr>
        <a:xfrm>
          <a:off x="0" y="3201473"/>
          <a:ext cx="9404352" cy="8532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432ED6-B0DF-453C-983E-00EA1FF0BD6E}">
      <dsp:nvSpPr>
        <dsp:cNvPr id="0" name=""/>
        <dsp:cNvSpPr/>
      </dsp:nvSpPr>
      <dsp:spPr>
        <a:xfrm>
          <a:off x="258116" y="3393460"/>
          <a:ext cx="469302" cy="4693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59E4B3-B31A-479C-AF28-FA8095B6B397}">
      <dsp:nvSpPr>
        <dsp:cNvPr id="0" name=""/>
        <dsp:cNvSpPr/>
      </dsp:nvSpPr>
      <dsp:spPr>
        <a:xfrm>
          <a:off x="985535" y="3201473"/>
          <a:ext cx="8418816" cy="85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05" tIns="90305" rIns="90305" bIns="90305" numCol="1" spcCol="1270" anchor="ctr" anchorCtr="0">
          <a:noAutofit/>
        </a:bodyPr>
        <a:lstStyle/>
        <a:p>
          <a:pPr marL="0" lvl="0" indent="0" algn="l" defTabSz="666750">
            <a:lnSpc>
              <a:spcPct val="90000"/>
            </a:lnSpc>
            <a:spcBef>
              <a:spcPct val="0"/>
            </a:spcBef>
            <a:spcAft>
              <a:spcPct val="35000"/>
            </a:spcAft>
            <a:buNone/>
          </a:pPr>
          <a:r>
            <a:rPr lang="en-US" sz="1500" b="0" i="0" kern="1200" dirty="0"/>
            <a:t>Work to keep health and fitness surrendered to the Lord. Remember as disciples, our lives should be marked with the pursuit of Christ not health and fitness.</a:t>
          </a:r>
          <a:endParaRPr lang="en-US" sz="1500" kern="1200" dirty="0"/>
        </a:p>
      </dsp:txBody>
      <dsp:txXfrm>
        <a:off x="985535" y="3201473"/>
        <a:ext cx="8418816" cy="85327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8/28/2024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7" name="Rectangle 6">
            <a:extLst>
              <a:ext uri="{FF2B5EF4-FFF2-40B4-BE49-F238E27FC236}">
                <a16:creationId xmlns:a16="http://schemas.microsoft.com/office/drawing/2014/main" id="{B49C8EDC-A52F-8454-3F5E-66E7C1199844}"/>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6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8/28/2024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91077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8/28/2024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86372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8/28/2024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2467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8/28/2024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76991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CC0096-1860-4642-9CD2-0079EA5E7CD1}" type="datetimeFigureOut">
              <a:rPr lang="en-US" smtClean="0"/>
              <a:pPr/>
              <a:t>8/28/2024</a:t>
            </a:fld>
            <a:endParaRPr lang="en-US"/>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31758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CC0096-1860-4642-9CD2-0079EA5E7CD1}" type="datetimeFigureOut">
              <a:rPr lang="en-US" smtClean="0"/>
              <a:pPr/>
              <a:t>8/28/2024</a:t>
            </a:fld>
            <a:endParaRPr lang="en-US"/>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525268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8/28/2024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9052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8/28/2024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527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23112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7CC0096-1860-4642-9CD2-0079EA5E7CD1}" type="datetimeFigureOut">
              <a:rPr lang="en-US" smtClean="0"/>
              <a:t>8/28/2024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7390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8/28/2024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8/28/2024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9845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8/28/2024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49495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8/28/2024</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0104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7CC0096-1860-4642-9CD2-0079EA5E7CD1}" type="datetimeFigureOut">
              <a:rPr lang="en-US" smtClean="0"/>
              <a:t>8/28/2024</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2595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6022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7CC0096-1860-4642-9CD2-0079EA5E7CD1}" type="datetimeFigureOut">
              <a:rPr lang="en-US" smtClean="0"/>
              <a:t>8/28/2024</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27815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
        <p:nvSpPr>
          <p:cNvPr id="8" name="Rectangle 7">
            <a:extLst>
              <a:ext uri="{FF2B5EF4-FFF2-40B4-BE49-F238E27FC236}">
                <a16:creationId xmlns:a16="http://schemas.microsoft.com/office/drawing/2014/main" id="{3469F18C-A3B5-E837-A82D-A510A635CD4C}"/>
              </a:ext>
            </a:extLst>
          </p:cNvPr>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5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7CC0096-1860-4642-9CD2-0079EA5E7CD1}" type="datetimeFigureOut">
              <a:rPr lang="en-US" smtClean="0"/>
              <a:pPr/>
              <a:t>8/28/2024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1375A4-56A4-47D6-9801-1991572033F7}" type="slidenum">
              <a:rPr lang="en-US" smtClean="0"/>
              <a:pPr/>
              <a:t>‹#›</a:t>
            </a:fld>
            <a:endParaRPr lang="en-US"/>
          </a:p>
        </p:txBody>
      </p:sp>
      <p:sp>
        <p:nvSpPr>
          <p:cNvPr id="11" name="Rectangle 10">
            <a:extLst>
              <a:ext uri="{FF2B5EF4-FFF2-40B4-BE49-F238E27FC236}">
                <a16:creationId xmlns:a16="http://schemas.microsoft.com/office/drawing/2014/main" id="{E8806B95-8CA4-A9CC-D765-BA85E56475A4}"/>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90865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51" r:id="rId19"/>
    <p:sldLayoutId id="2147483656" r:id="rId20"/>
    <p:sldLayoutId id="214748365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Fitness Under God’s Sovereignty</a:t>
            </a:r>
          </a:p>
        </p:txBody>
      </p:sp>
      <p:pic>
        <p:nvPicPr>
          <p:cNvPr id="7" name="Picture Placeholder 6" descr="Two people lifting weights"/>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a:stretch/>
        </p:blipFill>
        <p:spPr/>
      </p:pic>
      <p:pic>
        <p:nvPicPr>
          <p:cNvPr id="8" name="Picture Placeholder 7" descr="Closeup of Granny Smith apple and tape measure"/>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t="19" b="19"/>
          <a:stretch/>
        </p:blipFill>
        <p:spPr/>
      </p:pic>
      <p:pic>
        <p:nvPicPr>
          <p:cNvPr id="9" name="Picture Placeholder 8" descr="Man and woman running on indoor track"/>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t="39" b="39"/>
          <a:stretch/>
        </p:blipFill>
        <p:spPr/>
      </p:pic>
      <p:sp>
        <p:nvSpPr>
          <p:cNvPr id="3" name="Subtitle 2"/>
          <p:cNvSpPr>
            <a:spLocks noGrp="1"/>
          </p:cNvSpPr>
          <p:nvPr>
            <p:ph type="subTitle" idx="1"/>
          </p:nvPr>
        </p:nvSpPr>
        <p:spPr/>
        <p:txBody>
          <a:bodyPr/>
          <a:lstStyle/>
          <a:p>
            <a:r>
              <a:rPr lang="en-US" i="1" dirty="0"/>
              <a:t>By Follow god ministries</a:t>
            </a:r>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AFA0-F363-F59B-14DF-72338E725A1B}"/>
              </a:ext>
            </a:extLst>
          </p:cNvPr>
          <p:cNvSpPr>
            <a:spLocks noGrp="1"/>
          </p:cNvSpPr>
          <p:nvPr>
            <p:ph type="title"/>
          </p:nvPr>
        </p:nvSpPr>
        <p:spPr>
          <a:xfrm>
            <a:off x="646111" y="452718"/>
            <a:ext cx="9404723" cy="1400530"/>
          </a:xfrm>
        </p:spPr>
        <p:txBody>
          <a:bodyPr>
            <a:normAutofit/>
          </a:bodyPr>
          <a:lstStyle/>
          <a:p>
            <a:r>
              <a:rPr lang="en-US" dirty="0"/>
              <a:t>THE NEED TO SURRENDER</a:t>
            </a:r>
          </a:p>
        </p:txBody>
      </p:sp>
      <p:graphicFrame>
        <p:nvGraphicFramePr>
          <p:cNvPr id="5" name="Content Placeholder 2">
            <a:extLst>
              <a:ext uri="{FF2B5EF4-FFF2-40B4-BE49-F238E27FC236}">
                <a16:creationId xmlns:a16="http://schemas.microsoft.com/office/drawing/2014/main" id="{E741B1F6-15F9-F0AD-33A1-48E812EFADFC}"/>
              </a:ext>
            </a:extLst>
          </p:cNvPr>
          <p:cNvGraphicFramePr>
            <a:graphicFrameLocks noGrp="1"/>
          </p:cNvGraphicFramePr>
          <p:nvPr>
            <p:ph idx="1"/>
            <p:extLst>
              <p:ext uri="{D42A27DB-BD31-4B8C-83A1-F6EECF244321}">
                <p14:modId xmlns:p14="http://schemas.microsoft.com/office/powerpoint/2010/main" val="2035302337"/>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18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A728-5A1B-E7E3-8A2A-5D46B32BD534}"/>
              </a:ext>
            </a:extLst>
          </p:cNvPr>
          <p:cNvSpPr>
            <a:spLocks noGrp="1"/>
          </p:cNvSpPr>
          <p:nvPr>
            <p:ph type="title"/>
          </p:nvPr>
        </p:nvSpPr>
        <p:spPr>
          <a:xfrm>
            <a:off x="646111" y="452718"/>
            <a:ext cx="9404723" cy="1400530"/>
          </a:xfrm>
        </p:spPr>
        <p:txBody>
          <a:bodyPr>
            <a:normAutofit/>
          </a:bodyPr>
          <a:lstStyle/>
          <a:p>
            <a:r>
              <a:rPr lang="en-US" dirty="0"/>
              <a:t>The Agenda of the enemy</a:t>
            </a:r>
          </a:p>
        </p:txBody>
      </p:sp>
      <p:graphicFrame>
        <p:nvGraphicFramePr>
          <p:cNvPr id="5" name="Content Placeholder 2">
            <a:extLst>
              <a:ext uri="{FF2B5EF4-FFF2-40B4-BE49-F238E27FC236}">
                <a16:creationId xmlns:a16="http://schemas.microsoft.com/office/drawing/2014/main" id="{87C09350-4F8D-A5B8-3711-F186DA41FA04}"/>
              </a:ext>
            </a:extLst>
          </p:cNvPr>
          <p:cNvGraphicFramePr>
            <a:graphicFrameLocks noGrp="1"/>
          </p:cNvGraphicFramePr>
          <p:nvPr>
            <p:ph idx="1"/>
            <p:extLst>
              <p:ext uri="{D42A27DB-BD31-4B8C-83A1-F6EECF244321}">
                <p14:modId xmlns:p14="http://schemas.microsoft.com/office/powerpoint/2010/main" val="3825949465"/>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2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7C0F-C435-DABB-16A1-EB6DF4754260}"/>
              </a:ext>
            </a:extLst>
          </p:cNvPr>
          <p:cNvSpPr>
            <a:spLocks noGrp="1"/>
          </p:cNvSpPr>
          <p:nvPr>
            <p:ph type="title"/>
          </p:nvPr>
        </p:nvSpPr>
        <p:spPr>
          <a:xfrm>
            <a:off x="646111" y="452718"/>
            <a:ext cx="9404723" cy="1400530"/>
          </a:xfrm>
        </p:spPr>
        <p:txBody>
          <a:bodyPr>
            <a:normAutofit/>
          </a:bodyPr>
          <a:lstStyle/>
          <a:p>
            <a:r>
              <a:rPr lang="en-US" dirty="0"/>
              <a:t>What to do</a:t>
            </a:r>
          </a:p>
        </p:txBody>
      </p:sp>
      <p:graphicFrame>
        <p:nvGraphicFramePr>
          <p:cNvPr id="5" name="Content Placeholder 2">
            <a:extLst>
              <a:ext uri="{FF2B5EF4-FFF2-40B4-BE49-F238E27FC236}">
                <a16:creationId xmlns:a16="http://schemas.microsoft.com/office/drawing/2014/main" id="{2824BF83-83F0-E5B0-1B38-72A3AE363715}"/>
              </a:ext>
            </a:extLst>
          </p:cNvPr>
          <p:cNvGraphicFramePr>
            <a:graphicFrameLocks noGrp="1"/>
          </p:cNvGraphicFramePr>
          <p:nvPr>
            <p:ph idx="1"/>
            <p:extLst>
              <p:ext uri="{D42A27DB-BD31-4B8C-83A1-F6EECF244321}">
                <p14:modId xmlns:p14="http://schemas.microsoft.com/office/powerpoint/2010/main" val="1052259655"/>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542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F980D8-B2FA-CB4F-9318-32B1CC4E44F5}"/>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Reminder</a:t>
            </a:r>
          </a:p>
        </p:txBody>
      </p:sp>
      <p:sp>
        <p:nvSpPr>
          <p:cNvPr id="3" name="Content Placeholder 2">
            <a:extLst>
              <a:ext uri="{FF2B5EF4-FFF2-40B4-BE49-F238E27FC236}">
                <a16:creationId xmlns:a16="http://schemas.microsoft.com/office/drawing/2014/main" id="{94F95964-2F40-904D-117C-67185C1F8C3C}"/>
              </a:ext>
            </a:extLst>
          </p:cNvPr>
          <p:cNvSpPr>
            <a:spLocks noGrp="1"/>
          </p:cNvSpPr>
          <p:nvPr>
            <p:ph idx="1"/>
          </p:nvPr>
        </p:nvSpPr>
        <p:spPr>
          <a:xfrm>
            <a:off x="5204109" y="1645920"/>
            <a:ext cx="5919503" cy="4470821"/>
          </a:xfrm>
        </p:spPr>
        <p:txBody>
          <a:bodyPr>
            <a:normAutofit lnSpcReduction="10000"/>
          </a:bodyPr>
          <a:lstStyle/>
          <a:p>
            <a:pPr>
              <a:lnSpc>
                <a:spcPct val="90000"/>
              </a:lnSpc>
            </a:pPr>
            <a:r>
              <a:rPr lang="en-US" sz="1600" b="1" i="0" u="none" strike="noStrike" dirty="0">
                <a:effectLst/>
                <a:highlight>
                  <a:srgbClr val="FFFFFF"/>
                </a:highlight>
              </a:rPr>
              <a:t>1 Peter 5:8</a:t>
            </a:r>
          </a:p>
          <a:p>
            <a:pPr marL="45720" indent="0">
              <a:lnSpc>
                <a:spcPct val="90000"/>
              </a:lnSpc>
              <a:buNone/>
            </a:pPr>
            <a:br>
              <a:rPr lang="en-US" sz="1600" dirty="0"/>
            </a:br>
            <a:r>
              <a:rPr lang="en-US" sz="1600" b="0" i="0" dirty="0">
                <a:effectLst/>
                <a:highlight>
                  <a:srgbClr val="FFFFFF"/>
                </a:highlight>
              </a:rPr>
              <a:t>Be alert and of sober mind. Your enemy the devil prowls around like a roaring lion looking for someone to devour.</a:t>
            </a:r>
            <a:endParaRPr lang="en-US" sz="1600" dirty="0">
              <a:highlight>
                <a:srgbClr val="FFFFFF"/>
              </a:highlight>
            </a:endParaRPr>
          </a:p>
          <a:p>
            <a:pPr>
              <a:lnSpc>
                <a:spcPct val="90000"/>
              </a:lnSpc>
            </a:pPr>
            <a:r>
              <a:rPr lang="en-US" sz="1600" b="1" i="0" dirty="0">
                <a:effectLst/>
              </a:rPr>
              <a:t>John 10:10</a:t>
            </a:r>
          </a:p>
          <a:p>
            <a:pPr marL="45720" indent="0">
              <a:lnSpc>
                <a:spcPct val="90000"/>
              </a:lnSpc>
              <a:buNone/>
            </a:pPr>
            <a:r>
              <a:rPr lang="en-US" sz="1600" b="0" i="0" dirty="0">
                <a:effectLst/>
              </a:rPr>
              <a:t>The thief comes only to steal and kill and destroy;</a:t>
            </a:r>
          </a:p>
          <a:p>
            <a:pPr>
              <a:lnSpc>
                <a:spcPct val="90000"/>
              </a:lnSpc>
            </a:pPr>
            <a:r>
              <a:rPr lang="en-US" sz="1600" b="1" i="0" dirty="0">
                <a:effectLst/>
              </a:rPr>
              <a:t>John 8:44</a:t>
            </a:r>
            <a:endParaRPr lang="en-US" sz="1600" b="1" baseline="30000" dirty="0"/>
          </a:p>
          <a:p>
            <a:pPr marL="45720" indent="0">
              <a:lnSpc>
                <a:spcPct val="90000"/>
              </a:lnSpc>
              <a:buNone/>
            </a:pPr>
            <a:r>
              <a:rPr lang="en-US" sz="1600" b="1" i="0" baseline="30000" dirty="0">
                <a:effectLst/>
              </a:rPr>
              <a:t> </a:t>
            </a:r>
            <a:r>
              <a:rPr lang="en-US" sz="1600" b="0" i="0" dirty="0">
                <a:effectLst/>
              </a:rPr>
              <a:t>You belong to your father, the devil, and you want to carry out your father’s desires. He was a murderer from the beginning, not holding to the truth, for there is no truth in him. When he lies, he speaks his native language, for he is a liar and the father of lies.</a:t>
            </a:r>
          </a:p>
          <a:p>
            <a:pPr marL="45720" indent="0">
              <a:lnSpc>
                <a:spcPct val="90000"/>
              </a:lnSpc>
              <a:buNone/>
            </a:pPr>
            <a:r>
              <a:rPr lang="en-US" sz="2400" b="1" i="1" dirty="0">
                <a:solidFill>
                  <a:srgbClr val="FF0000"/>
                </a:solidFill>
                <a:highlight>
                  <a:srgbClr val="FFFFFF"/>
                </a:highlight>
                <a:latin typeface="Abadi Extra Light" panose="020B0204020104020204" pitchFamily="34" charset="0"/>
              </a:rPr>
              <a:t>Your health and fitness routine is not an adequate weapon against the enemy and will leave you vulnerable and defenseless against the schemes of the enemy</a:t>
            </a:r>
          </a:p>
        </p:txBody>
      </p:sp>
    </p:spTree>
    <p:extLst>
      <p:ext uri="{BB962C8B-B14F-4D97-AF65-F5344CB8AC3E}">
        <p14:creationId xmlns:p14="http://schemas.microsoft.com/office/powerpoint/2010/main" val="1040081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B9AA-2026-6543-8C8E-9E9AA2295417}"/>
              </a:ext>
            </a:extLst>
          </p:cNvPr>
          <p:cNvSpPr>
            <a:spLocks noGrp="1"/>
          </p:cNvSpPr>
          <p:nvPr>
            <p:ph type="title"/>
          </p:nvPr>
        </p:nvSpPr>
        <p:spPr/>
        <p:txBody>
          <a:bodyPr/>
          <a:lstStyle/>
          <a:p>
            <a:r>
              <a:rPr lang="en-US" dirty="0"/>
              <a:t>New mindset</a:t>
            </a:r>
          </a:p>
        </p:txBody>
      </p:sp>
      <p:sp>
        <p:nvSpPr>
          <p:cNvPr id="3" name="Content Placeholder 2">
            <a:extLst>
              <a:ext uri="{FF2B5EF4-FFF2-40B4-BE49-F238E27FC236}">
                <a16:creationId xmlns:a16="http://schemas.microsoft.com/office/drawing/2014/main" id="{89A28CD6-6AC0-6C67-2C38-F5424D1556FD}"/>
              </a:ext>
            </a:extLst>
          </p:cNvPr>
          <p:cNvSpPr>
            <a:spLocks noGrp="1"/>
          </p:cNvSpPr>
          <p:nvPr>
            <p:ph idx="1"/>
          </p:nvPr>
        </p:nvSpPr>
        <p:spPr/>
        <p:txBody>
          <a:bodyPr>
            <a:normAutofit fontScale="92500" lnSpcReduction="20000"/>
          </a:bodyPr>
          <a:lstStyle/>
          <a:p>
            <a:r>
              <a:rPr lang="en-US" dirty="0"/>
              <a:t>I declare I am about my Father’s business! I give the Lord governance over my entire life- even health and fitness. I will have no idols in my life, nor will I worship anyone but Him. I decree that I will no longer be enslaved by health and fitness. I want strength, vitality and energy to perform His will daily. I will allow for a portion of my day, if the Lords leads, to be given over to health and fitness. If ever there is a conflict between my pursuit of Jesus and His plan and purpose for my life and the gym or nutrition, Jesus will always win out. Lord, I will not build myself in such a way nor express it so that I can receive the glory, attention and worship that belongs to you. I put you back in your rightful place as #1 in my life. Physical fitness has no bearing in the spiritual realm. I now seek the things of the spirit. Show me Lord how to honor this temple with movement and nutrition in a way that honors and serves your highest good for me. I come out of agreement with vanity, ego, pride, self worship and arrogance and take on humility and servitude. Lord lead me. Show me the way. In Jesus Name.</a:t>
            </a:r>
          </a:p>
        </p:txBody>
      </p:sp>
    </p:spTree>
    <p:extLst>
      <p:ext uri="{BB962C8B-B14F-4D97-AF65-F5344CB8AC3E}">
        <p14:creationId xmlns:p14="http://schemas.microsoft.com/office/powerpoint/2010/main" val="73110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0CE4-EEF7-4C8F-9E60-E8344FC53DA0}"/>
              </a:ext>
            </a:extLst>
          </p:cNvPr>
          <p:cNvSpPr>
            <a:spLocks noGrp="1"/>
          </p:cNvSpPr>
          <p:nvPr>
            <p:ph type="title"/>
          </p:nvPr>
        </p:nvSpPr>
        <p:spPr/>
        <p:txBody>
          <a:bodyPr/>
          <a:lstStyle/>
          <a:p>
            <a:r>
              <a:rPr lang="en-US" dirty="0"/>
              <a:t>Use caution</a:t>
            </a:r>
          </a:p>
        </p:txBody>
      </p:sp>
      <p:sp>
        <p:nvSpPr>
          <p:cNvPr id="3" name="Content Placeholder 2">
            <a:extLst>
              <a:ext uri="{FF2B5EF4-FFF2-40B4-BE49-F238E27FC236}">
                <a16:creationId xmlns:a16="http://schemas.microsoft.com/office/drawing/2014/main" id="{66B5BD38-E8F1-B0E4-667F-0EF5EC781402}"/>
              </a:ext>
            </a:extLst>
          </p:cNvPr>
          <p:cNvSpPr>
            <a:spLocks noGrp="1"/>
          </p:cNvSpPr>
          <p:nvPr>
            <p:ph idx="1"/>
          </p:nvPr>
        </p:nvSpPr>
        <p:spPr/>
        <p:txBody>
          <a:bodyPr/>
          <a:lstStyle/>
          <a:p>
            <a:pPr marL="0" indent="0" algn="ctr">
              <a:buNone/>
            </a:pPr>
            <a:r>
              <a:rPr lang="en-US" dirty="0"/>
              <a:t>Warning!</a:t>
            </a:r>
          </a:p>
          <a:p>
            <a:r>
              <a:rPr lang="en-US" dirty="0"/>
              <a:t>Be careful not to swing the pendulum to the other side.</a:t>
            </a:r>
          </a:p>
          <a:p>
            <a:pPr marL="45720" indent="0">
              <a:buNone/>
            </a:pPr>
            <a:r>
              <a:rPr lang="en-US" dirty="0"/>
              <a:t>Sloth, Laziness, Gluttony will not serve you well.</a:t>
            </a:r>
          </a:p>
          <a:p>
            <a:pPr marL="45720" indent="0" algn="ctr">
              <a:buNone/>
            </a:pPr>
            <a:r>
              <a:rPr lang="en-US" b="0" i="0" dirty="0">
                <a:solidFill>
                  <a:srgbClr val="040C28"/>
                </a:solidFill>
                <a:effectLst/>
                <a:highlight>
                  <a:srgbClr val="FFFFFF"/>
                </a:highlight>
                <a:latin typeface="Google Sans"/>
              </a:rPr>
              <a:t>1 Corinthians 9:27</a:t>
            </a:r>
            <a:r>
              <a:rPr lang="en-US" b="0" i="0" dirty="0">
                <a:solidFill>
                  <a:srgbClr val="1F1F1F"/>
                </a:solidFill>
                <a:effectLst/>
                <a:highlight>
                  <a:srgbClr val="FFFFFF"/>
                </a:highlight>
                <a:latin typeface="Google Sans"/>
              </a:rPr>
              <a:t> </a:t>
            </a:r>
          </a:p>
          <a:p>
            <a:pPr marL="45720" indent="0" algn="ctr">
              <a:buNone/>
            </a:pPr>
            <a:r>
              <a:rPr lang="en-US" b="0" i="0" dirty="0">
                <a:solidFill>
                  <a:srgbClr val="1F1F1F"/>
                </a:solidFill>
                <a:effectLst/>
                <a:highlight>
                  <a:srgbClr val="FFFFFF"/>
                </a:highlight>
                <a:latin typeface="Google Sans"/>
              </a:rPr>
              <a:t>But I discipline my body and keep it under control, lest after preaching to others I myself should be disqualified.  I discipline my body like an athlete, training it to do what it should. Otherwise, I fear that after preaching to others I myself might be disqualified.</a:t>
            </a:r>
          </a:p>
          <a:p>
            <a:pPr marL="45720" indent="0">
              <a:buNone/>
            </a:pPr>
            <a:r>
              <a:rPr lang="en-US" dirty="0">
                <a:solidFill>
                  <a:srgbClr val="1F1F1F"/>
                </a:solidFill>
                <a:highlight>
                  <a:srgbClr val="FFFFFF"/>
                </a:highlight>
                <a:latin typeface="Google Sans"/>
              </a:rPr>
              <a:t>The body is not to be neglected merely surrendered to the Lord so He can keep it in it’s proper place-under Him.</a:t>
            </a:r>
            <a:endParaRPr lang="en-US" dirty="0"/>
          </a:p>
        </p:txBody>
      </p:sp>
    </p:spTree>
    <p:extLst>
      <p:ext uri="{BB962C8B-B14F-4D97-AF65-F5344CB8AC3E}">
        <p14:creationId xmlns:p14="http://schemas.microsoft.com/office/powerpoint/2010/main" val="108751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37D2-66C4-49F0-19ED-DB91A5AA16A4}"/>
              </a:ext>
            </a:extLst>
          </p:cNvPr>
          <p:cNvSpPr>
            <a:spLocks noGrp="1"/>
          </p:cNvSpPr>
          <p:nvPr>
            <p:ph type="title"/>
          </p:nvPr>
        </p:nvSpPr>
        <p:spPr/>
        <p:txBody>
          <a:bodyPr/>
          <a:lstStyle/>
          <a:p>
            <a:r>
              <a:rPr lang="en-US" dirty="0"/>
              <a:t>My current routine</a:t>
            </a:r>
          </a:p>
        </p:txBody>
      </p:sp>
      <p:sp>
        <p:nvSpPr>
          <p:cNvPr id="3" name="Content Placeholder 2">
            <a:extLst>
              <a:ext uri="{FF2B5EF4-FFF2-40B4-BE49-F238E27FC236}">
                <a16:creationId xmlns:a16="http://schemas.microsoft.com/office/drawing/2014/main" id="{A86853D7-BC2E-78F6-7F02-A37C1688146F}"/>
              </a:ext>
            </a:extLst>
          </p:cNvPr>
          <p:cNvSpPr>
            <a:spLocks noGrp="1"/>
          </p:cNvSpPr>
          <p:nvPr>
            <p:ph idx="1"/>
          </p:nvPr>
        </p:nvSpPr>
        <p:spPr/>
        <p:txBody>
          <a:bodyPr>
            <a:normAutofit fontScale="92500" lnSpcReduction="10000"/>
          </a:bodyPr>
          <a:lstStyle/>
          <a:p>
            <a:pPr marL="388620"/>
            <a:r>
              <a:rPr lang="en-US" dirty="0"/>
              <a:t>Prayer and gratitude runs daily 35-45 minutes. 15 minutes of pyramid exercises.</a:t>
            </a:r>
          </a:p>
          <a:p>
            <a:pPr marL="388620"/>
            <a:r>
              <a:rPr lang="en-US" dirty="0"/>
              <a:t>No supplements. Coffee only.</a:t>
            </a:r>
          </a:p>
          <a:p>
            <a:pPr marL="388620"/>
            <a:r>
              <a:rPr lang="en-US" dirty="0"/>
              <a:t>Exercise is on the list of things to do in the day, but it is not the priority. If the Lord desires, it can wait until the following day.</a:t>
            </a:r>
          </a:p>
          <a:p>
            <a:pPr marL="388620"/>
            <a:r>
              <a:rPr lang="en-US" dirty="0"/>
              <a:t>I eat clean and light most of the time. I love the way my body feels eating healthy. If I am offered food in love, I take it. When I go out to eat with others, I enjoy myself with a variety of foods.</a:t>
            </a:r>
          </a:p>
          <a:p>
            <a:pPr marL="388620"/>
            <a:r>
              <a:rPr lang="en-US" dirty="0"/>
              <a:t>Being 240 </a:t>
            </a:r>
            <a:r>
              <a:rPr lang="en-US" dirty="0" err="1"/>
              <a:t>lbs</a:t>
            </a:r>
            <a:r>
              <a:rPr lang="en-US" dirty="0"/>
              <a:t> several times through out my adulthood, my goal is simply to live without fear.</a:t>
            </a:r>
          </a:p>
          <a:p>
            <a:pPr marL="45720" indent="0">
              <a:buNone/>
            </a:pPr>
            <a:r>
              <a:rPr lang="en-US" i="1" dirty="0"/>
              <a:t>I want to live with joy and thanksgiving. I want to live for God, not myself. And when it’s all done, I want to hear “Well done, good and faithful servant.”</a:t>
            </a:r>
          </a:p>
        </p:txBody>
      </p:sp>
    </p:spTree>
    <p:extLst>
      <p:ext uri="{BB962C8B-B14F-4D97-AF65-F5344CB8AC3E}">
        <p14:creationId xmlns:p14="http://schemas.microsoft.com/office/powerpoint/2010/main" val="297539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6A3F-DFFB-451D-C8A9-2BECC63EEAB6}"/>
              </a:ext>
            </a:extLst>
          </p:cNvPr>
          <p:cNvSpPr>
            <a:spLocks noGrp="1"/>
          </p:cNvSpPr>
          <p:nvPr>
            <p:ph type="title"/>
          </p:nvPr>
        </p:nvSpPr>
        <p:spPr>
          <a:xfrm>
            <a:off x="1524000" y="568036"/>
            <a:ext cx="9144000" cy="1146464"/>
          </a:xfrm>
        </p:spPr>
        <p:txBody>
          <a:bodyPr/>
          <a:lstStyle/>
          <a:p>
            <a:r>
              <a:rPr lang="en-US" dirty="0"/>
              <a:t>Trust God</a:t>
            </a:r>
          </a:p>
        </p:txBody>
      </p:sp>
      <p:sp>
        <p:nvSpPr>
          <p:cNvPr id="3" name="Content Placeholder 2">
            <a:extLst>
              <a:ext uri="{FF2B5EF4-FFF2-40B4-BE49-F238E27FC236}">
                <a16:creationId xmlns:a16="http://schemas.microsoft.com/office/drawing/2014/main" id="{FE078DD2-6FD8-C2E8-B658-F40A624DB4C4}"/>
              </a:ext>
            </a:extLst>
          </p:cNvPr>
          <p:cNvSpPr>
            <a:spLocks noGrp="1"/>
          </p:cNvSpPr>
          <p:nvPr>
            <p:ph idx="1"/>
          </p:nvPr>
        </p:nvSpPr>
        <p:spPr/>
        <p:txBody>
          <a:bodyPr/>
          <a:lstStyle/>
          <a:p>
            <a:r>
              <a:rPr lang="en-US" dirty="0"/>
              <a:t>Lay down your fears before the Lord and trust that as you do, He knows how to keep you.</a:t>
            </a:r>
          </a:p>
          <a:p>
            <a:r>
              <a:rPr lang="en-US" dirty="0"/>
              <a:t>It will be an adjustment, but freedom is so worth it and its now available to you!</a:t>
            </a:r>
          </a:p>
          <a:p>
            <a:r>
              <a:rPr lang="en-US" dirty="0"/>
              <a:t>Come out of bondage and run into the arms of Jesus</a:t>
            </a:r>
          </a:p>
        </p:txBody>
      </p:sp>
    </p:spTree>
    <p:extLst>
      <p:ext uri="{BB962C8B-B14F-4D97-AF65-F5344CB8AC3E}">
        <p14:creationId xmlns:p14="http://schemas.microsoft.com/office/powerpoint/2010/main" val="167307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9D4B-AAFF-7A3F-EA59-A68F10EDA07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BC86E95-5F74-9AC6-B44A-B27B6948DF35}"/>
              </a:ext>
            </a:extLst>
          </p:cNvPr>
          <p:cNvSpPr>
            <a:spLocks noGrp="1"/>
          </p:cNvSpPr>
          <p:nvPr>
            <p:ph idx="1"/>
          </p:nvPr>
        </p:nvSpPr>
        <p:spPr/>
        <p:txBody>
          <a:bodyPr/>
          <a:lstStyle/>
          <a:p>
            <a:r>
              <a:rPr lang="en-US" dirty="0"/>
              <a:t>Foundational Scripture</a:t>
            </a:r>
          </a:p>
          <a:p>
            <a:r>
              <a:rPr lang="en-US" dirty="0"/>
              <a:t>My story</a:t>
            </a:r>
          </a:p>
          <a:p>
            <a:r>
              <a:rPr lang="en-US" dirty="0"/>
              <a:t>Health and Fitness as an idol</a:t>
            </a:r>
          </a:p>
          <a:p>
            <a:r>
              <a:rPr lang="en-US" dirty="0"/>
              <a:t>The Problem and Solution</a:t>
            </a:r>
          </a:p>
          <a:p>
            <a:endParaRPr lang="en-US" dirty="0"/>
          </a:p>
        </p:txBody>
      </p:sp>
    </p:spTree>
    <p:extLst>
      <p:ext uri="{BB962C8B-B14F-4D97-AF65-F5344CB8AC3E}">
        <p14:creationId xmlns:p14="http://schemas.microsoft.com/office/powerpoint/2010/main" val="10272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D70B-13D5-563B-AE4D-300A5FC1FE0D}"/>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DD56237-E47E-1173-7D73-5C90EEB9ACBB}"/>
              </a:ext>
            </a:extLst>
          </p:cNvPr>
          <p:cNvSpPr>
            <a:spLocks noGrp="1"/>
          </p:cNvSpPr>
          <p:nvPr>
            <p:ph idx="1"/>
          </p:nvPr>
        </p:nvSpPr>
        <p:spPr/>
        <p:txBody>
          <a:bodyPr>
            <a:normAutofit lnSpcReduction="10000"/>
          </a:bodyPr>
          <a:lstStyle/>
          <a:p>
            <a:pPr>
              <a:lnSpc>
                <a:spcPct val="90000"/>
              </a:lnSpc>
            </a:pPr>
            <a:r>
              <a:rPr lang="en-US" sz="2000" b="1" dirty="0"/>
              <a:t>Email: 2023followgod@gmail.com</a:t>
            </a:r>
          </a:p>
          <a:p>
            <a:pPr>
              <a:lnSpc>
                <a:spcPct val="90000"/>
              </a:lnSpc>
            </a:pPr>
            <a:r>
              <a:rPr lang="en-US" sz="2000" b="1" dirty="0"/>
              <a:t>Connect via social media:</a:t>
            </a:r>
          </a:p>
          <a:p>
            <a:pPr marL="0" indent="0">
              <a:lnSpc>
                <a:spcPct val="90000"/>
              </a:lnSpc>
              <a:buNone/>
            </a:pPr>
            <a:r>
              <a:rPr lang="en-US" sz="2000" dirty="0"/>
              <a:t>Facebook: https://www.facebook.com/followgod2024/</a:t>
            </a:r>
          </a:p>
          <a:p>
            <a:pPr marL="0" indent="0">
              <a:lnSpc>
                <a:spcPct val="90000"/>
              </a:lnSpc>
              <a:buNone/>
            </a:pPr>
            <a:r>
              <a:rPr lang="en-US" sz="2000" dirty="0"/>
              <a:t>YouTube: https://www.youtube.com/channel/UCDPr7-KeaSehEolP_23um7w</a:t>
            </a:r>
          </a:p>
          <a:p>
            <a:pPr marL="0" indent="0">
              <a:lnSpc>
                <a:spcPct val="90000"/>
              </a:lnSpc>
              <a:buNone/>
            </a:pPr>
            <a:r>
              <a:rPr lang="en-US" sz="2000" dirty="0"/>
              <a:t>TikTok: https://www.tiktok.com/@followgod2023</a:t>
            </a:r>
          </a:p>
          <a:p>
            <a:pPr marL="0" indent="0">
              <a:lnSpc>
                <a:spcPct val="90000"/>
              </a:lnSpc>
              <a:buNone/>
            </a:pPr>
            <a:r>
              <a:rPr lang="en-US" sz="2000" dirty="0"/>
              <a:t>Twitter: https://twitter.com/FollowGod2023</a:t>
            </a:r>
          </a:p>
          <a:p>
            <a:pPr marL="0" indent="0">
              <a:lnSpc>
                <a:spcPct val="90000"/>
              </a:lnSpc>
              <a:buNone/>
            </a:pPr>
            <a:r>
              <a:rPr lang="en-US" sz="2000" dirty="0"/>
              <a:t>Instagram: https://www.instagram.com/2023folowgod/</a:t>
            </a:r>
          </a:p>
          <a:p>
            <a:pPr marL="0" indent="0">
              <a:lnSpc>
                <a:spcPct val="90000"/>
              </a:lnSpc>
              <a:buNone/>
            </a:pPr>
            <a:r>
              <a:rPr lang="en-US" sz="2000" dirty="0"/>
              <a:t>Spotify: https://podcasters.spotify.com/pod/show/solo89</a:t>
            </a:r>
          </a:p>
          <a:p>
            <a:pPr>
              <a:lnSpc>
                <a:spcPct val="90000"/>
              </a:lnSpc>
            </a:pPr>
            <a:r>
              <a:rPr lang="en-US" sz="2000" b="1" dirty="0"/>
              <a:t>If you would like to sew into the ministry, feel free:</a:t>
            </a:r>
          </a:p>
          <a:p>
            <a:pPr marL="0" indent="0">
              <a:lnSpc>
                <a:spcPct val="90000"/>
              </a:lnSpc>
              <a:buNone/>
            </a:pPr>
            <a:r>
              <a:rPr lang="en-US" sz="2000" dirty="0" err="1"/>
              <a:t>Cashapp</a:t>
            </a:r>
            <a:r>
              <a:rPr lang="en-US" sz="2000" dirty="0"/>
              <a:t>: $FollowGod2023 or Paypal:2023followgod@gmail.com</a:t>
            </a:r>
          </a:p>
          <a:p>
            <a:endParaRPr lang="en-US" dirty="0"/>
          </a:p>
        </p:txBody>
      </p:sp>
    </p:spTree>
    <p:extLst>
      <p:ext uri="{BB962C8B-B14F-4D97-AF65-F5344CB8AC3E}">
        <p14:creationId xmlns:p14="http://schemas.microsoft.com/office/powerpoint/2010/main" val="5323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t>Foundational scripture</a:t>
            </a:r>
          </a:p>
        </p:txBody>
      </p:sp>
      <p:sp>
        <p:nvSpPr>
          <p:cNvPr id="3" name="Content Placeholder 2"/>
          <p:cNvSpPr>
            <a:spLocks noGrp="1"/>
          </p:cNvSpPr>
          <p:nvPr>
            <p:ph sz="half" idx="1"/>
          </p:nvPr>
        </p:nvSpPr>
        <p:spPr/>
        <p:txBody>
          <a:bodyPr>
            <a:normAutofit fontScale="92500" lnSpcReduction="20000"/>
          </a:bodyPr>
          <a:lstStyle/>
          <a:p>
            <a:pPr marL="0" marR="0">
              <a:spcBef>
                <a:spcPts val="0"/>
              </a:spcBef>
              <a:spcAft>
                <a:spcPts val="800"/>
              </a:spcAft>
            </a:pPr>
            <a:r>
              <a:rPr lang="en-US" sz="1300" b="1" kern="100" dirty="0">
                <a:effectLst/>
              </a:rPr>
              <a:t>1 Corinthians 6:12 New International Version</a:t>
            </a:r>
          </a:p>
          <a:p>
            <a:pPr marL="0" marR="0" indent="0">
              <a:spcBef>
                <a:spcPts val="0"/>
              </a:spcBef>
              <a:spcAft>
                <a:spcPts val="800"/>
              </a:spcAft>
              <a:buNone/>
            </a:pPr>
            <a:r>
              <a:rPr lang="en-US" sz="1300" kern="100" dirty="0">
                <a:effectLst/>
              </a:rPr>
              <a:t>“I have the right to do anything,” you say—but not everything is beneficial. “I have the right to do anything"—but I will not be </a:t>
            </a:r>
            <a:r>
              <a:rPr lang="en-US" sz="1300" b="1" kern="100" dirty="0">
                <a:effectLst/>
              </a:rPr>
              <a:t>mastered by anything</a:t>
            </a:r>
            <a:r>
              <a:rPr lang="en-US" sz="1300" kern="100" dirty="0">
                <a:effectLst/>
              </a:rPr>
              <a:t>.</a:t>
            </a:r>
          </a:p>
          <a:p>
            <a:pPr marL="342900" marR="0" lvl="0" indent="-342900">
              <a:spcBef>
                <a:spcPts val="0"/>
              </a:spcBef>
              <a:spcAft>
                <a:spcPts val="0"/>
              </a:spcAft>
              <a:buFont typeface="Wingdings" panose="05000000000000000000" pitchFamily="2" charset="2"/>
              <a:buChar char=""/>
            </a:pPr>
            <a:r>
              <a:rPr lang="en-US" sz="1300" kern="100" dirty="0">
                <a:effectLst/>
              </a:rPr>
              <a:t>Dominated ESV</a:t>
            </a:r>
          </a:p>
          <a:p>
            <a:pPr marL="342900" marR="0" lvl="0" indent="-342900">
              <a:spcBef>
                <a:spcPts val="0"/>
              </a:spcBef>
              <a:spcAft>
                <a:spcPts val="0"/>
              </a:spcAft>
              <a:buFont typeface="Wingdings" panose="05000000000000000000" pitchFamily="2" charset="2"/>
              <a:buChar char=""/>
            </a:pPr>
            <a:r>
              <a:rPr lang="en-US" sz="1300" kern="100" dirty="0">
                <a:effectLst/>
              </a:rPr>
              <a:t>Mastered NIV</a:t>
            </a:r>
          </a:p>
          <a:p>
            <a:pPr marL="342900" marR="0" lvl="0" indent="-342900">
              <a:spcBef>
                <a:spcPts val="0"/>
              </a:spcBef>
              <a:spcAft>
                <a:spcPts val="0"/>
              </a:spcAft>
              <a:buFont typeface="Wingdings" panose="05000000000000000000" pitchFamily="2" charset="2"/>
              <a:buChar char=""/>
            </a:pPr>
            <a:r>
              <a:rPr lang="en-US" sz="1300" kern="100" dirty="0"/>
              <a:t>B</a:t>
            </a:r>
            <a:r>
              <a:rPr lang="en-US" sz="1300" kern="100" dirty="0">
                <a:effectLst/>
              </a:rPr>
              <a:t>rought under the control HCSB</a:t>
            </a:r>
          </a:p>
          <a:p>
            <a:pPr marL="342900" marR="0" lvl="0" indent="-342900">
              <a:spcBef>
                <a:spcPts val="0"/>
              </a:spcBef>
              <a:spcAft>
                <a:spcPts val="0"/>
              </a:spcAft>
              <a:buFont typeface="Wingdings" panose="05000000000000000000" pitchFamily="2" charset="2"/>
              <a:buChar char=""/>
            </a:pPr>
            <a:r>
              <a:rPr lang="en-US" sz="1300" kern="100" dirty="0">
                <a:effectLst/>
              </a:rPr>
              <a:t>But I won't allow anything to gain control over my life. GWT</a:t>
            </a:r>
          </a:p>
          <a:p>
            <a:pPr marL="342900" marR="0" lvl="0" indent="-342900">
              <a:spcBef>
                <a:spcPts val="0"/>
              </a:spcBef>
              <a:spcAft>
                <a:spcPts val="800"/>
              </a:spcAft>
              <a:buFont typeface="Wingdings" panose="05000000000000000000" pitchFamily="2" charset="2"/>
              <a:buChar char=""/>
            </a:pPr>
            <a:r>
              <a:rPr lang="en-US" sz="1300" kern="100" dirty="0"/>
              <a:t>P</a:t>
            </a:r>
            <a:r>
              <a:rPr lang="en-US" sz="1300" kern="100" dirty="0">
                <a:effectLst/>
              </a:rPr>
              <a:t>ower of anything. NHEB</a:t>
            </a:r>
          </a:p>
          <a:p>
            <a:pPr marL="0" marR="0">
              <a:spcBef>
                <a:spcPts val="0"/>
              </a:spcBef>
              <a:spcAft>
                <a:spcPts val="800"/>
              </a:spcAft>
            </a:pPr>
            <a:r>
              <a:rPr lang="en-US" sz="1300" b="1" kern="100" dirty="0">
                <a:effectLst/>
              </a:rPr>
              <a:t>1 Timothy 4:8 </a:t>
            </a:r>
            <a:r>
              <a:rPr lang="en-US" sz="1300" kern="100" dirty="0">
                <a:effectLst/>
              </a:rPr>
              <a:t>For physical training is </a:t>
            </a:r>
            <a:r>
              <a:rPr lang="en-US" sz="1300" b="1" kern="100" dirty="0">
                <a:effectLst/>
              </a:rPr>
              <a:t>of some value</a:t>
            </a:r>
            <a:r>
              <a:rPr lang="en-US" sz="1300" kern="100" dirty="0">
                <a:effectLst/>
              </a:rPr>
              <a:t>, but godliness (spiritual training) is of value in everything and in every way, since it holds promise for the present life and for the life to come.</a:t>
            </a:r>
          </a:p>
          <a:p>
            <a:pPr marL="0" marR="0">
              <a:spcBef>
                <a:spcPts val="0"/>
              </a:spcBef>
              <a:spcAft>
                <a:spcPts val="800"/>
              </a:spcAft>
            </a:pPr>
            <a:r>
              <a:rPr lang="en-US" sz="1300" b="1" kern="100" dirty="0">
                <a:effectLst/>
              </a:rPr>
              <a:t>1 Timothy 4:4-5 </a:t>
            </a:r>
            <a:r>
              <a:rPr lang="en-US" sz="1300" kern="100" dirty="0">
                <a:effectLst/>
              </a:rPr>
              <a:t>For everything God created is good, and nothing is to be rejected if it is </a:t>
            </a:r>
            <a:r>
              <a:rPr lang="en-US" sz="1300" b="1" kern="100" dirty="0">
                <a:effectLst/>
              </a:rPr>
              <a:t>received with thanksgiving, </a:t>
            </a:r>
          </a:p>
          <a:p>
            <a:pPr marL="0" marR="0">
              <a:spcBef>
                <a:spcPts val="0"/>
              </a:spcBef>
              <a:spcAft>
                <a:spcPts val="800"/>
              </a:spcAft>
            </a:pPr>
            <a:r>
              <a:rPr lang="en-US" sz="1300" b="1" kern="100" dirty="0">
                <a:effectLst/>
              </a:rPr>
              <a:t>Ecclesiastes 9:7  </a:t>
            </a:r>
            <a:r>
              <a:rPr lang="en-US" sz="1300" kern="100" dirty="0">
                <a:effectLst/>
              </a:rPr>
              <a:t>Go, eat your food with gladness, and drink your wine </a:t>
            </a:r>
            <a:r>
              <a:rPr lang="en-US" sz="1300" b="1" kern="100" dirty="0">
                <a:effectLst/>
              </a:rPr>
              <a:t>with a joyful heart</a:t>
            </a:r>
            <a:r>
              <a:rPr lang="en-US" sz="1300" kern="100" dirty="0">
                <a:effectLst/>
              </a:rPr>
              <a:t>, for God has already approved what you do. </a:t>
            </a:r>
          </a:p>
          <a:p>
            <a:pPr marL="0" marR="0">
              <a:spcBef>
                <a:spcPts val="0"/>
              </a:spcBef>
              <a:spcAft>
                <a:spcPts val="800"/>
              </a:spcAft>
            </a:pPr>
            <a:r>
              <a:rPr lang="en-US" sz="1300" b="1" kern="100" dirty="0">
                <a:effectLst/>
              </a:rPr>
              <a:t>John 4:34  </a:t>
            </a:r>
            <a:r>
              <a:rPr lang="en-US" sz="1300" kern="100" dirty="0">
                <a:effectLst/>
              </a:rPr>
              <a:t>“My food,” said Jesus, “is to do the will of him who sent me and to finish his work.</a:t>
            </a:r>
          </a:p>
        </p:txBody>
      </p:sp>
      <p:pic>
        <p:nvPicPr>
          <p:cNvPr id="5" name="Picture 4" descr="An open book on a table">
            <a:extLst>
              <a:ext uri="{FF2B5EF4-FFF2-40B4-BE49-F238E27FC236}">
                <a16:creationId xmlns:a16="http://schemas.microsoft.com/office/drawing/2014/main" id="{5A642ACC-0079-0942-658E-10EC480F3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707" y="1136073"/>
            <a:ext cx="4156365" cy="4793672"/>
          </a:xfrm>
          <a:prstGeom prst="rect">
            <a:avLst/>
          </a:prstGeom>
          <a:noFill/>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CE48-3018-C28D-BFA8-BD866B074E8A}"/>
              </a:ext>
            </a:extLst>
          </p:cNvPr>
          <p:cNvSpPr>
            <a:spLocks noGrp="1"/>
          </p:cNvSpPr>
          <p:nvPr>
            <p:ph type="title"/>
          </p:nvPr>
        </p:nvSpPr>
        <p:spPr/>
        <p:txBody>
          <a:bodyPr/>
          <a:lstStyle/>
          <a:p>
            <a:r>
              <a:rPr lang="en-US" dirty="0"/>
              <a:t>My story</a:t>
            </a:r>
          </a:p>
        </p:txBody>
      </p:sp>
      <p:sp>
        <p:nvSpPr>
          <p:cNvPr id="3" name="Content Placeholder 2">
            <a:extLst>
              <a:ext uri="{FF2B5EF4-FFF2-40B4-BE49-F238E27FC236}">
                <a16:creationId xmlns:a16="http://schemas.microsoft.com/office/drawing/2014/main" id="{95DE8ED2-A377-1BEA-289A-01531D9C64A3}"/>
              </a:ext>
            </a:extLst>
          </p:cNvPr>
          <p:cNvSpPr>
            <a:spLocks noGrp="1"/>
          </p:cNvSpPr>
          <p:nvPr>
            <p:ph idx="1"/>
          </p:nvPr>
        </p:nvSpPr>
        <p:spPr/>
        <p:txBody>
          <a:bodyPr>
            <a:normAutofit lnSpcReduction="10000"/>
          </a:bodyPr>
          <a:lstStyle/>
          <a:p>
            <a:pPr marL="45720" indent="0">
              <a:buNone/>
            </a:pPr>
            <a:r>
              <a:rPr lang="en-US" dirty="0"/>
              <a:t>I was a health and fitness NUT!!</a:t>
            </a:r>
          </a:p>
          <a:p>
            <a:r>
              <a:rPr lang="en-US" dirty="0"/>
              <a:t> I worked out excessively and loved it. I craved it. If I didn’t work out, my day was ruined.</a:t>
            </a:r>
          </a:p>
          <a:p>
            <a:r>
              <a:rPr lang="en-US" dirty="0"/>
              <a:t>I ate very little. After all of the food documentaries, social media videos and conversations with others, my food selection decreased tremendously and there were only few things I would eat.</a:t>
            </a:r>
          </a:p>
          <a:p>
            <a:r>
              <a:rPr lang="en-US" dirty="0"/>
              <a:t>I had a shelf in my kitchen full of supplements from pre workout, protein powder, vitamins, sea moss, greens and reds powders, creatine, collagen, digestive health pills and magnesium.</a:t>
            </a:r>
          </a:p>
          <a:p>
            <a:pPr marL="45720" indent="0">
              <a:buNone/>
            </a:pPr>
            <a:r>
              <a:rPr lang="en-US" dirty="0"/>
              <a:t>I WAS FIT!! In fact, in the best shape of my life. Until I did a deeper dive into the overall state of my health and fitness in every aspect of my being.</a:t>
            </a:r>
          </a:p>
        </p:txBody>
      </p:sp>
      <p:pic>
        <p:nvPicPr>
          <p:cNvPr id="5" name="Picture 4" descr="Man jumping with hand weights">
            <a:extLst>
              <a:ext uri="{FF2B5EF4-FFF2-40B4-BE49-F238E27FC236}">
                <a16:creationId xmlns:a16="http://schemas.microsoft.com/office/drawing/2014/main" id="{8B5586B5-292F-BD20-686E-A9C231D60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0"/>
            <a:ext cx="3307832" cy="2208170"/>
          </a:xfrm>
          <a:prstGeom prst="rect">
            <a:avLst/>
          </a:prstGeom>
        </p:spPr>
      </p:pic>
      <p:pic>
        <p:nvPicPr>
          <p:cNvPr id="7" name="Picture 6" descr="Gym equipment set up in room">
            <a:extLst>
              <a:ext uri="{FF2B5EF4-FFF2-40B4-BE49-F238E27FC236}">
                <a16:creationId xmlns:a16="http://schemas.microsoft.com/office/drawing/2014/main" id="{4C825742-6378-1A79-8AF5-16A647690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129" y="524329"/>
            <a:ext cx="1834243" cy="1222828"/>
          </a:xfrm>
          <a:prstGeom prst="rect">
            <a:avLst/>
          </a:prstGeom>
        </p:spPr>
      </p:pic>
    </p:spTree>
    <p:extLst>
      <p:ext uri="{BB962C8B-B14F-4D97-AF65-F5344CB8AC3E}">
        <p14:creationId xmlns:p14="http://schemas.microsoft.com/office/powerpoint/2010/main" val="25297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ettlebells on the floor">
            <a:extLst>
              <a:ext uri="{FF2B5EF4-FFF2-40B4-BE49-F238E27FC236}">
                <a16:creationId xmlns:a16="http://schemas.microsoft.com/office/drawing/2014/main" id="{3A0D9EFD-3507-EB03-6D86-A68858B4D1CB}"/>
              </a:ext>
            </a:extLst>
          </p:cNvPr>
          <p:cNvPicPr>
            <a:picLocks noChangeAspect="1"/>
          </p:cNvPicPr>
          <p:nvPr/>
        </p:nvPicPr>
        <p:blipFill>
          <a:blip r:embed="rId2">
            <a:alphaModFix amt="35000"/>
          </a:blip>
          <a:srcRect t="7087" b="8643"/>
          <a:stretch/>
        </p:blipFill>
        <p:spPr>
          <a:xfrm>
            <a:off x="20" y="-1"/>
            <a:ext cx="12191980" cy="6858000"/>
          </a:xfrm>
          <a:prstGeom prst="rect">
            <a:avLst/>
          </a:prstGeom>
        </p:spPr>
      </p:pic>
      <p:sp>
        <p:nvSpPr>
          <p:cNvPr id="2" name="Title 1">
            <a:extLst>
              <a:ext uri="{FF2B5EF4-FFF2-40B4-BE49-F238E27FC236}">
                <a16:creationId xmlns:a16="http://schemas.microsoft.com/office/drawing/2014/main" id="{16770339-F53B-4BD1-7BA1-4BED6B24903D}"/>
              </a:ext>
            </a:extLst>
          </p:cNvPr>
          <p:cNvSpPr>
            <a:spLocks noGrp="1"/>
          </p:cNvSpPr>
          <p:nvPr>
            <p:ph type="title"/>
          </p:nvPr>
        </p:nvSpPr>
        <p:spPr>
          <a:xfrm>
            <a:off x="646111" y="452718"/>
            <a:ext cx="9404723" cy="1400530"/>
          </a:xfrm>
        </p:spPr>
        <p:txBody>
          <a:bodyPr>
            <a:normAutofit/>
          </a:bodyPr>
          <a:lstStyle/>
          <a:p>
            <a:r>
              <a:rPr lang="en-US"/>
              <a:t>Reality strikes</a:t>
            </a:r>
          </a:p>
        </p:txBody>
      </p:sp>
      <p:sp>
        <p:nvSpPr>
          <p:cNvPr id="3" name="Content Placeholder 2">
            <a:extLst>
              <a:ext uri="{FF2B5EF4-FFF2-40B4-BE49-F238E27FC236}">
                <a16:creationId xmlns:a16="http://schemas.microsoft.com/office/drawing/2014/main" id="{C9424E96-5F45-2667-C2DB-CFCD79984A89}"/>
              </a:ext>
            </a:extLst>
          </p:cNvPr>
          <p:cNvSpPr>
            <a:spLocks noGrp="1"/>
          </p:cNvSpPr>
          <p:nvPr>
            <p:ph idx="1"/>
          </p:nvPr>
        </p:nvSpPr>
        <p:spPr>
          <a:xfrm>
            <a:off x="1103312" y="2052918"/>
            <a:ext cx="8946541" cy="4195481"/>
          </a:xfrm>
        </p:spPr>
        <p:txBody>
          <a:bodyPr>
            <a:normAutofit/>
          </a:bodyPr>
          <a:lstStyle/>
          <a:p>
            <a:pPr>
              <a:lnSpc>
                <a:spcPct val="90000"/>
              </a:lnSpc>
            </a:pPr>
            <a:r>
              <a:rPr lang="en-US" sz="1700" dirty="0"/>
              <a:t>I started feeling overly tired during workouts. I wasn’t able to go as hard as I normally would.</a:t>
            </a:r>
          </a:p>
          <a:p>
            <a:pPr>
              <a:lnSpc>
                <a:spcPct val="90000"/>
              </a:lnSpc>
            </a:pPr>
            <a:r>
              <a:rPr lang="en-US" sz="1700" dirty="0"/>
              <a:t>I had an insatiable hunger that let me know my body was not getting the nutrients it needed. Much of the time I felt ravenous. Certainly, preoccupied with food.</a:t>
            </a:r>
          </a:p>
          <a:p>
            <a:pPr>
              <a:lnSpc>
                <a:spcPct val="90000"/>
              </a:lnSpc>
            </a:pPr>
            <a:r>
              <a:rPr lang="en-US" sz="1700" dirty="0"/>
              <a:t>I was spending loads of money on supplements and was over caffeinated as I took in the max. amount of caffeine during a workout and monsters throughout the day.</a:t>
            </a:r>
          </a:p>
          <a:p>
            <a:pPr>
              <a:lnSpc>
                <a:spcPct val="90000"/>
              </a:lnSpc>
            </a:pPr>
            <a:r>
              <a:rPr lang="en-US" sz="1700" dirty="0"/>
              <a:t>I was cooked after my workout with little to no energy to do what I needed to do for a day.</a:t>
            </a:r>
          </a:p>
          <a:p>
            <a:pPr>
              <a:lnSpc>
                <a:spcPct val="90000"/>
              </a:lnSpc>
            </a:pPr>
            <a:r>
              <a:rPr lang="en-US" sz="1700" dirty="0"/>
              <a:t>I couldn’t recover as fast as I used to. I was always breaking down my body and was not giving myself a chance to repair.</a:t>
            </a:r>
          </a:p>
          <a:p>
            <a:pPr>
              <a:lnSpc>
                <a:spcPct val="90000"/>
              </a:lnSpc>
            </a:pPr>
            <a:r>
              <a:rPr lang="en-US" sz="1700" dirty="0"/>
              <a:t>I had the façade of health but, in actually, my body was in the worst shape ever. Outside a force to be reckoned with; inside a body crying out for relief.</a:t>
            </a:r>
          </a:p>
          <a:p>
            <a:pPr>
              <a:lnSpc>
                <a:spcPct val="90000"/>
              </a:lnSpc>
            </a:pPr>
            <a:endParaRPr lang="en-US" sz="1700" dirty="0"/>
          </a:p>
        </p:txBody>
      </p:sp>
    </p:spTree>
    <p:extLst>
      <p:ext uri="{BB962C8B-B14F-4D97-AF65-F5344CB8AC3E}">
        <p14:creationId xmlns:p14="http://schemas.microsoft.com/office/powerpoint/2010/main" val="257887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AE4583-48B2-14D1-7825-BF4D1D713F93}"/>
              </a:ext>
            </a:extLst>
          </p:cNvPr>
          <p:cNvSpPr>
            <a:spLocks noGrp="1"/>
          </p:cNvSpPr>
          <p:nvPr>
            <p:ph type="title"/>
          </p:nvPr>
        </p:nvSpPr>
        <p:spPr/>
        <p:txBody>
          <a:bodyPr/>
          <a:lstStyle/>
          <a:p>
            <a:r>
              <a:rPr lang="en-US" dirty="0"/>
              <a:t>The making of an idol</a:t>
            </a:r>
          </a:p>
        </p:txBody>
      </p:sp>
      <p:sp>
        <p:nvSpPr>
          <p:cNvPr id="8" name="Text Placeholder 7">
            <a:extLst>
              <a:ext uri="{FF2B5EF4-FFF2-40B4-BE49-F238E27FC236}">
                <a16:creationId xmlns:a16="http://schemas.microsoft.com/office/drawing/2014/main" id="{B454F4C9-771F-3B67-865D-48FE56451A78}"/>
              </a:ext>
            </a:extLst>
          </p:cNvPr>
          <p:cNvSpPr>
            <a:spLocks noGrp="1"/>
          </p:cNvSpPr>
          <p:nvPr>
            <p:ph type="body" idx="1"/>
          </p:nvPr>
        </p:nvSpPr>
        <p:spPr/>
        <p:txBody>
          <a:bodyPr/>
          <a:lstStyle/>
          <a:p>
            <a:r>
              <a:rPr lang="en-US" dirty="0"/>
              <a:t>I worshipped it and me</a:t>
            </a:r>
          </a:p>
        </p:txBody>
      </p:sp>
      <p:sp>
        <p:nvSpPr>
          <p:cNvPr id="9" name="Content Placeholder 8">
            <a:extLst>
              <a:ext uri="{FF2B5EF4-FFF2-40B4-BE49-F238E27FC236}">
                <a16:creationId xmlns:a16="http://schemas.microsoft.com/office/drawing/2014/main" id="{23B7928E-1E4D-82CD-7CB4-38EC09DB335F}"/>
              </a:ext>
            </a:extLst>
          </p:cNvPr>
          <p:cNvSpPr>
            <a:spLocks noGrp="1"/>
          </p:cNvSpPr>
          <p:nvPr>
            <p:ph sz="half" idx="2"/>
          </p:nvPr>
        </p:nvSpPr>
        <p:spPr/>
        <p:txBody>
          <a:bodyPr/>
          <a:lstStyle/>
          <a:p>
            <a:r>
              <a:rPr lang="en-US" dirty="0"/>
              <a:t>I would view videos on it and documentaries on health and fitness; new gym routines all day.</a:t>
            </a:r>
          </a:p>
          <a:p>
            <a:r>
              <a:rPr lang="en-US" dirty="0"/>
              <a:t>I would discuss it obsessively.</a:t>
            </a:r>
          </a:p>
          <a:p>
            <a:r>
              <a:rPr lang="en-US" dirty="0"/>
              <a:t>I began to evangelize health and fitness reporting that it saved me.</a:t>
            </a:r>
          </a:p>
          <a:p>
            <a:r>
              <a:rPr lang="en-US" dirty="0"/>
              <a:t>I showed off my pristine diet, and fitness level any chance I could get.</a:t>
            </a:r>
          </a:p>
          <a:p>
            <a:r>
              <a:rPr lang="en-US" dirty="0"/>
              <a:t>I was in love, with me.</a:t>
            </a:r>
          </a:p>
          <a:p>
            <a:endParaRPr lang="en-US" dirty="0"/>
          </a:p>
        </p:txBody>
      </p:sp>
      <p:sp>
        <p:nvSpPr>
          <p:cNvPr id="10" name="Text Placeholder 9">
            <a:extLst>
              <a:ext uri="{FF2B5EF4-FFF2-40B4-BE49-F238E27FC236}">
                <a16:creationId xmlns:a16="http://schemas.microsoft.com/office/drawing/2014/main" id="{876D413D-D258-74E8-6D8C-08E35E9066CE}"/>
              </a:ext>
            </a:extLst>
          </p:cNvPr>
          <p:cNvSpPr>
            <a:spLocks noGrp="1"/>
          </p:cNvSpPr>
          <p:nvPr>
            <p:ph type="body" sz="quarter" idx="3"/>
          </p:nvPr>
        </p:nvSpPr>
        <p:spPr/>
        <p:txBody>
          <a:bodyPr/>
          <a:lstStyle/>
          <a:p>
            <a:r>
              <a:rPr lang="en-US" dirty="0"/>
              <a:t>They worshipped me</a:t>
            </a:r>
          </a:p>
        </p:txBody>
      </p:sp>
      <p:sp>
        <p:nvSpPr>
          <p:cNvPr id="11" name="Content Placeholder 10">
            <a:extLst>
              <a:ext uri="{FF2B5EF4-FFF2-40B4-BE49-F238E27FC236}">
                <a16:creationId xmlns:a16="http://schemas.microsoft.com/office/drawing/2014/main" id="{29B4A2BE-97BA-2C65-A444-BDABE90D3C3E}"/>
              </a:ext>
            </a:extLst>
          </p:cNvPr>
          <p:cNvSpPr>
            <a:spLocks noGrp="1"/>
          </p:cNvSpPr>
          <p:nvPr>
            <p:ph sz="quarter" idx="4"/>
          </p:nvPr>
        </p:nvSpPr>
        <p:spPr/>
        <p:txBody>
          <a:bodyPr/>
          <a:lstStyle/>
          <a:p>
            <a:r>
              <a:rPr lang="en-US" dirty="0"/>
              <a:t>People gushed over me as their insecurities would bleed out. They “wished they could be like me.”</a:t>
            </a:r>
          </a:p>
          <a:p>
            <a:r>
              <a:rPr lang="en-US" dirty="0"/>
              <a:t>They wanted to know more. They wanted help. They flocked for advice and motivation.</a:t>
            </a:r>
          </a:p>
          <a:p>
            <a:r>
              <a:rPr lang="en-US" dirty="0"/>
              <a:t>They showered me with compliments.</a:t>
            </a:r>
          </a:p>
          <a:p>
            <a:r>
              <a:rPr lang="en-US" dirty="0"/>
              <a:t>The topic of our conversations: health and fitness.</a:t>
            </a:r>
          </a:p>
        </p:txBody>
      </p:sp>
    </p:spTree>
    <p:extLst>
      <p:ext uri="{BB962C8B-B14F-4D97-AF65-F5344CB8AC3E}">
        <p14:creationId xmlns:p14="http://schemas.microsoft.com/office/powerpoint/2010/main" val="233519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2C13B-52D3-5AD5-A8F2-520B5AF58932}"/>
              </a:ext>
            </a:extLst>
          </p:cNvPr>
          <p:cNvSpPr>
            <a:spLocks noGrp="1"/>
          </p:cNvSpPr>
          <p:nvPr>
            <p:ph type="title"/>
          </p:nvPr>
        </p:nvSpPr>
        <p:spPr>
          <a:xfrm>
            <a:off x="646111" y="452718"/>
            <a:ext cx="9404723" cy="1400530"/>
          </a:xfrm>
        </p:spPr>
        <p:txBody>
          <a:bodyPr>
            <a:normAutofit/>
          </a:bodyPr>
          <a:lstStyle/>
          <a:p>
            <a:r>
              <a:rPr lang="en-US" dirty="0"/>
              <a:t>The Problem</a:t>
            </a:r>
          </a:p>
        </p:txBody>
      </p:sp>
      <p:graphicFrame>
        <p:nvGraphicFramePr>
          <p:cNvPr id="5" name="Text Placeholder 1">
            <a:extLst>
              <a:ext uri="{FF2B5EF4-FFF2-40B4-BE49-F238E27FC236}">
                <a16:creationId xmlns:a16="http://schemas.microsoft.com/office/drawing/2014/main" id="{5BC56DA3-F821-095D-F6A6-4CA705772E97}"/>
              </a:ext>
            </a:extLst>
          </p:cNvPr>
          <p:cNvGraphicFramePr>
            <a:graphicFrameLocks noGrp="1"/>
          </p:cNvGraphicFramePr>
          <p:nvPr>
            <p:ph idx="1"/>
            <p:extLst>
              <p:ext uri="{D42A27DB-BD31-4B8C-83A1-F6EECF244321}">
                <p14:modId xmlns:p14="http://schemas.microsoft.com/office/powerpoint/2010/main" val="50751611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4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4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5" name="Picture 4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4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7" name="Rectangle 46">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Dumbbell rack at gym">
            <a:extLst>
              <a:ext uri="{FF2B5EF4-FFF2-40B4-BE49-F238E27FC236}">
                <a16:creationId xmlns:a16="http://schemas.microsoft.com/office/drawing/2014/main" id="{BB95CE8C-0A7A-5BB3-0DA0-000047250D70}"/>
              </a:ext>
            </a:extLst>
          </p:cNvPr>
          <p:cNvPicPr>
            <a:picLocks noChangeAspect="1"/>
          </p:cNvPicPr>
          <p:nvPr/>
        </p:nvPicPr>
        <p:blipFill>
          <a:blip r:embed="rId7">
            <a:duotone>
              <a:prstClr val="black"/>
              <a:schemeClr val="accent5">
                <a:tint val="45000"/>
                <a:satMod val="400000"/>
              </a:schemeClr>
            </a:duotone>
            <a:alphaModFix amt="25000"/>
          </a:blip>
          <a:srcRect t="17522"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625FAA3E-2D38-B45A-CDE6-D7272886EFA6}"/>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t>Question?</a:t>
            </a:r>
          </a:p>
        </p:txBody>
      </p:sp>
      <p:sp>
        <p:nvSpPr>
          <p:cNvPr id="3" name="Content Placeholder 2">
            <a:extLst>
              <a:ext uri="{FF2B5EF4-FFF2-40B4-BE49-F238E27FC236}">
                <a16:creationId xmlns:a16="http://schemas.microsoft.com/office/drawing/2014/main" id="{C305A5EA-0C9A-42F6-43D4-2A7A403CB15C}"/>
              </a:ext>
            </a:extLst>
          </p:cNvPr>
          <p:cNvSpPr>
            <a:spLocks noGrp="1"/>
          </p:cNvSpPr>
          <p:nvPr>
            <p:ph idx="1"/>
          </p:nvPr>
        </p:nvSpPr>
        <p:spPr>
          <a:xfrm>
            <a:off x="1154955" y="4777380"/>
            <a:ext cx="9745274" cy="861420"/>
          </a:xfrm>
        </p:spPr>
        <p:txBody>
          <a:bodyPr vert="horz" lIns="91440" tIns="45720" rIns="91440" bIns="45720" rtlCol="0" anchor="t">
            <a:normAutofit/>
          </a:bodyPr>
          <a:lstStyle/>
          <a:p>
            <a:pPr marL="0" indent="0">
              <a:buNone/>
            </a:pPr>
            <a:r>
              <a:rPr lang="en-US" cap="all">
                <a:solidFill>
                  <a:schemeClr val="bg2">
                    <a:lumMod val="40000"/>
                    <a:lumOff val="60000"/>
                  </a:schemeClr>
                </a:solidFill>
              </a:rPr>
              <a:t>Has health and fitness become an idol for you?</a:t>
            </a:r>
          </a:p>
        </p:txBody>
      </p:sp>
      <p:sp>
        <p:nvSpPr>
          <p:cNvPr id="48" name="Rectangle 4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2182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5765C62-4C3D-9752-C01D-E921DE506140}"/>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Revisiting scripture</a:t>
            </a:r>
          </a:p>
        </p:txBody>
      </p:sp>
      <p:sp>
        <p:nvSpPr>
          <p:cNvPr id="3" name="Content Placeholder 2">
            <a:extLst>
              <a:ext uri="{FF2B5EF4-FFF2-40B4-BE49-F238E27FC236}">
                <a16:creationId xmlns:a16="http://schemas.microsoft.com/office/drawing/2014/main" id="{8E23F18F-DAB3-75CD-58FC-ACCCE8BF923E}"/>
              </a:ext>
            </a:extLst>
          </p:cNvPr>
          <p:cNvSpPr>
            <a:spLocks noGrp="1"/>
          </p:cNvSpPr>
          <p:nvPr>
            <p:ph idx="1"/>
          </p:nvPr>
        </p:nvSpPr>
        <p:spPr>
          <a:xfrm>
            <a:off x="5204109" y="1645920"/>
            <a:ext cx="5919503" cy="4470821"/>
          </a:xfrm>
        </p:spPr>
        <p:txBody>
          <a:bodyPr>
            <a:normAutofit/>
          </a:bodyPr>
          <a:lstStyle/>
          <a:p>
            <a:pPr>
              <a:lnSpc>
                <a:spcPct val="90000"/>
              </a:lnSpc>
            </a:pPr>
            <a:r>
              <a:rPr lang="en-US" sz="1700" dirty="0"/>
              <a:t>Physical  training is of some value but when its priority rises above that of your spiritual training- the growth and maturation of your spiritual walk with the Lord, “Houston, we have a problem”.</a:t>
            </a:r>
          </a:p>
          <a:p>
            <a:pPr>
              <a:lnSpc>
                <a:spcPct val="90000"/>
              </a:lnSpc>
            </a:pPr>
            <a:r>
              <a:rPr lang="en-US" sz="1700" dirty="0"/>
              <a:t>When we find ourselves, all consumed with it daily, we have to admit that we have come under the power of it and, in fact, enslaved by it.</a:t>
            </a:r>
          </a:p>
          <a:p>
            <a:pPr>
              <a:lnSpc>
                <a:spcPct val="90000"/>
              </a:lnSpc>
            </a:pPr>
            <a:r>
              <a:rPr lang="en-US" sz="1700" dirty="0"/>
              <a:t>Most of the Lord’s settings in the bible involved food. They called Him a drunkard and a glutton. He enjoyed it. We are to receive all in thanksgiving. I can’t imagine the Lord refusing food, saying “no, I don’t eat carbs.”</a:t>
            </a:r>
          </a:p>
          <a:p>
            <a:pPr>
              <a:lnSpc>
                <a:spcPct val="90000"/>
              </a:lnSpc>
            </a:pPr>
            <a:r>
              <a:rPr lang="en-US" sz="1700" dirty="0"/>
              <a:t>His food was not to maintain a six pack but to do the will of the Father.</a:t>
            </a:r>
          </a:p>
          <a:p>
            <a:pPr>
              <a:lnSpc>
                <a:spcPct val="90000"/>
              </a:lnSpc>
            </a:pPr>
            <a:r>
              <a:rPr lang="en-US" sz="1700" dirty="0"/>
              <a:t>This should be our ultimate pursuit as well.</a:t>
            </a:r>
          </a:p>
        </p:txBody>
      </p:sp>
    </p:spTree>
    <p:extLst>
      <p:ext uri="{BB962C8B-B14F-4D97-AF65-F5344CB8AC3E}">
        <p14:creationId xmlns:p14="http://schemas.microsoft.com/office/powerpoint/2010/main" val="265833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B8724E-5EEF-B6AD-0823-B1EEB320EB01}"/>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59B716B6-63D3-10D9-43AE-D38667FF25E0}"/>
              </a:ext>
            </a:extLst>
          </p:cNvPr>
          <p:cNvSpPr>
            <a:spLocks noGrp="1"/>
          </p:cNvSpPr>
          <p:nvPr>
            <p:ph sz="half" idx="1"/>
          </p:nvPr>
        </p:nvSpPr>
        <p:spPr/>
        <p:txBody>
          <a:bodyPr/>
          <a:lstStyle/>
          <a:p>
            <a:r>
              <a:rPr lang="en-US" dirty="0"/>
              <a:t>Is your health and fitness routine conducive, supportive of you completing the will of the Father?</a:t>
            </a:r>
          </a:p>
          <a:p>
            <a:endParaRPr lang="en-US" dirty="0"/>
          </a:p>
        </p:txBody>
      </p:sp>
      <p:sp>
        <p:nvSpPr>
          <p:cNvPr id="5" name="Content Placeholder 4">
            <a:extLst>
              <a:ext uri="{FF2B5EF4-FFF2-40B4-BE49-F238E27FC236}">
                <a16:creationId xmlns:a16="http://schemas.microsoft.com/office/drawing/2014/main" id="{37782459-AD4C-ED4E-9772-265E737D95A0}"/>
              </a:ext>
            </a:extLst>
          </p:cNvPr>
          <p:cNvSpPr>
            <a:spLocks noGrp="1"/>
          </p:cNvSpPr>
          <p:nvPr>
            <p:ph sz="half" idx="2"/>
          </p:nvPr>
        </p:nvSpPr>
        <p:spPr/>
        <p:txBody>
          <a:bodyPr/>
          <a:lstStyle/>
          <a:p>
            <a:r>
              <a:rPr lang="en-US" dirty="0"/>
              <a:t>We are to go after Jesus, deny ourselves, take up our cross and follow Jesus.</a:t>
            </a:r>
          </a:p>
          <a:p>
            <a:r>
              <a:rPr lang="en-US" dirty="0"/>
              <a:t>We are to renounce all we have</a:t>
            </a:r>
          </a:p>
          <a:p>
            <a:r>
              <a:rPr lang="en-US" dirty="0"/>
              <a:t>We are to lose our life </a:t>
            </a:r>
          </a:p>
          <a:p>
            <a:r>
              <a:rPr lang="en-US" dirty="0"/>
              <a:t>Jesus should be our highest pursuit</a:t>
            </a:r>
          </a:p>
        </p:txBody>
      </p:sp>
    </p:spTree>
    <p:extLst>
      <p:ext uri="{BB962C8B-B14F-4D97-AF65-F5344CB8AC3E}">
        <p14:creationId xmlns:p14="http://schemas.microsoft.com/office/powerpoint/2010/main" val="38978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127</TotalTime>
  <Words>2180</Words>
  <Application>Microsoft Office PowerPoint</Application>
  <PresentationFormat>Widescreen</PresentationFormat>
  <Paragraphs>116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 Extra Light</vt:lpstr>
      <vt:lpstr>Calibri</vt:lpstr>
      <vt:lpstr>Century Gothic</vt:lpstr>
      <vt:lpstr>Google Sans</vt:lpstr>
      <vt:lpstr>Wingdings</vt:lpstr>
      <vt:lpstr>Wingdings 3</vt:lpstr>
      <vt:lpstr>Ion</vt:lpstr>
      <vt:lpstr>Fitness Under God’s Sovereignty</vt:lpstr>
      <vt:lpstr>Foundational scripture</vt:lpstr>
      <vt:lpstr>My story</vt:lpstr>
      <vt:lpstr>Reality strikes</vt:lpstr>
      <vt:lpstr>The making of an idol</vt:lpstr>
      <vt:lpstr>The Problem</vt:lpstr>
      <vt:lpstr>Question?</vt:lpstr>
      <vt:lpstr>Revisiting scripture</vt:lpstr>
      <vt:lpstr>REFLECTION</vt:lpstr>
      <vt:lpstr>THE NEED TO SURRENDER</vt:lpstr>
      <vt:lpstr>The Agenda of the enemy</vt:lpstr>
      <vt:lpstr>What to do</vt:lpstr>
      <vt:lpstr>Reminder</vt:lpstr>
      <vt:lpstr>New mindset</vt:lpstr>
      <vt:lpstr>Use caution</vt:lpstr>
      <vt:lpstr>My current routine</vt:lpstr>
      <vt:lpstr>Trust God</vt:lpstr>
      <vt:lpstr>Summary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Anderson</dc:creator>
  <cp:lastModifiedBy>Jennifer Anderson</cp:lastModifiedBy>
  <cp:revision>1</cp:revision>
  <dcterms:created xsi:type="dcterms:W3CDTF">2024-08-28T22:14:57Z</dcterms:created>
  <dcterms:modified xsi:type="dcterms:W3CDTF">2024-08-29T00:30:42Z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