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7BA471-246F-4F1C-94BC-A5F90E6279C8}" type="doc">
      <dgm:prSet loTypeId="urn:microsoft.com/office/officeart/2016/7/layout/BasicLinearProcessNumbered" loCatId="process" qsTypeId="urn:microsoft.com/office/officeart/2005/8/quickstyle/simple5" qsCatId="simple" csTypeId="urn:microsoft.com/office/officeart/2005/8/colors/accent5_2" csCatId="accent5" phldr="1"/>
      <dgm:spPr/>
      <dgm:t>
        <a:bodyPr/>
        <a:lstStyle/>
        <a:p>
          <a:endParaRPr lang="en-US"/>
        </a:p>
      </dgm:t>
    </dgm:pt>
    <dgm:pt modelId="{B75E8FAE-A4DD-4E0D-B1C9-1402545016E7}">
      <dgm:prSet custT="1"/>
      <dgm:spPr/>
      <dgm:t>
        <a:bodyPr/>
        <a:lstStyle/>
        <a:p>
          <a:r>
            <a:rPr lang="en-US" sz="1400" dirty="0"/>
            <a:t>Establish periodicity/consistency </a:t>
          </a:r>
        </a:p>
      </dgm:t>
    </dgm:pt>
    <dgm:pt modelId="{21E34079-A9B8-456D-97F2-2F1CCD6E9B53}" type="parTrans" cxnId="{67E3A254-2941-4F8C-9318-8435AF997667}">
      <dgm:prSet/>
      <dgm:spPr/>
      <dgm:t>
        <a:bodyPr/>
        <a:lstStyle/>
        <a:p>
          <a:endParaRPr lang="en-US"/>
        </a:p>
      </dgm:t>
    </dgm:pt>
    <dgm:pt modelId="{A077C1AD-A6A0-4F77-8FB2-6D52F6AE5D70}" type="sibTrans" cxnId="{67E3A254-2941-4F8C-9318-8435AF997667}">
      <dgm:prSet phldrT="1" phldr="0"/>
      <dgm:spPr/>
      <dgm:t>
        <a:bodyPr/>
        <a:lstStyle/>
        <a:p>
          <a:r>
            <a:rPr lang="en-US"/>
            <a:t>1</a:t>
          </a:r>
        </a:p>
      </dgm:t>
    </dgm:pt>
    <dgm:pt modelId="{DEA4207F-9C64-4D2B-BA98-ADD68DE62CA0}">
      <dgm:prSet custT="1"/>
      <dgm:spPr/>
      <dgm:t>
        <a:bodyPr/>
        <a:lstStyle/>
        <a:p>
          <a:r>
            <a:rPr lang="en-US" sz="1600" dirty="0"/>
            <a:t>Ex: Choose one day a week</a:t>
          </a:r>
        </a:p>
      </dgm:t>
    </dgm:pt>
    <dgm:pt modelId="{330CCF77-20CB-4658-A476-B9D9747069F3}" type="parTrans" cxnId="{E6B24AC3-D882-495E-B410-5E100A289DE4}">
      <dgm:prSet/>
      <dgm:spPr/>
      <dgm:t>
        <a:bodyPr/>
        <a:lstStyle/>
        <a:p>
          <a:endParaRPr lang="en-US"/>
        </a:p>
      </dgm:t>
    </dgm:pt>
    <dgm:pt modelId="{8C4E76BB-7F01-49E1-B0FE-E34A69B2B2C0}" type="sibTrans" cxnId="{E6B24AC3-D882-495E-B410-5E100A289DE4}">
      <dgm:prSet phldrT="2" phldr="0"/>
      <dgm:spPr/>
      <dgm:t>
        <a:bodyPr/>
        <a:lstStyle/>
        <a:p>
          <a:r>
            <a:rPr lang="en-US"/>
            <a:t>2</a:t>
          </a:r>
        </a:p>
      </dgm:t>
    </dgm:pt>
    <dgm:pt modelId="{6CB46CED-946B-4FF8-85FA-09009473B240}">
      <dgm:prSet custT="1"/>
      <dgm:spPr/>
      <dgm:t>
        <a:bodyPr/>
        <a:lstStyle/>
        <a:p>
          <a:r>
            <a:rPr lang="en-US" sz="1600" dirty="0"/>
            <a:t>Prepare the day before. </a:t>
          </a:r>
        </a:p>
      </dgm:t>
    </dgm:pt>
    <dgm:pt modelId="{CFF1FCD9-7A88-4088-969B-5BED1F6A3F35}" type="parTrans" cxnId="{CD5A5B60-2373-48B7-A41F-B1F276F94302}">
      <dgm:prSet/>
      <dgm:spPr/>
      <dgm:t>
        <a:bodyPr/>
        <a:lstStyle/>
        <a:p>
          <a:endParaRPr lang="en-US"/>
        </a:p>
      </dgm:t>
    </dgm:pt>
    <dgm:pt modelId="{0F82D221-43E2-49EB-BB0B-4926A13068E2}" type="sibTrans" cxnId="{CD5A5B60-2373-48B7-A41F-B1F276F94302}">
      <dgm:prSet/>
      <dgm:spPr/>
      <dgm:t>
        <a:bodyPr/>
        <a:lstStyle/>
        <a:p>
          <a:endParaRPr lang="en-US"/>
        </a:p>
      </dgm:t>
    </dgm:pt>
    <dgm:pt modelId="{E3AEF95C-B0E9-4B34-9E4B-929D3DC803D5}">
      <dgm:prSet custT="1"/>
      <dgm:spPr/>
      <dgm:t>
        <a:bodyPr/>
        <a:lstStyle/>
        <a:p>
          <a:r>
            <a:rPr lang="en-US" sz="1400" dirty="0"/>
            <a:t>Take care of necessary business the day prior. Ex: cook, clean, make purchases, complete chores, run errands</a:t>
          </a:r>
        </a:p>
      </dgm:t>
    </dgm:pt>
    <dgm:pt modelId="{9F9A315C-6EE6-4DCF-97F0-FA88BCBEA2B0}" type="parTrans" cxnId="{F74E4BD5-8F63-46F5-BE2F-D57682E085FC}">
      <dgm:prSet/>
      <dgm:spPr/>
      <dgm:t>
        <a:bodyPr/>
        <a:lstStyle/>
        <a:p>
          <a:endParaRPr lang="en-US"/>
        </a:p>
      </dgm:t>
    </dgm:pt>
    <dgm:pt modelId="{B1B90B77-A43A-4B87-AF31-ED673A64D363}" type="sibTrans" cxnId="{F74E4BD5-8F63-46F5-BE2F-D57682E085FC}">
      <dgm:prSet phldrT="3" phldr="0"/>
      <dgm:spPr/>
      <dgm:t>
        <a:bodyPr/>
        <a:lstStyle/>
        <a:p>
          <a:r>
            <a:rPr lang="en-US"/>
            <a:t>3</a:t>
          </a:r>
        </a:p>
      </dgm:t>
    </dgm:pt>
    <dgm:pt modelId="{0F8DC818-BD77-4A2F-AE37-3008CA8EF7E5}">
      <dgm:prSet custT="1"/>
      <dgm:spPr/>
      <dgm:t>
        <a:bodyPr/>
        <a:lstStyle/>
        <a:p>
          <a:r>
            <a:rPr lang="en-US" sz="1400" dirty="0"/>
            <a:t>Rest</a:t>
          </a:r>
        </a:p>
      </dgm:t>
    </dgm:pt>
    <dgm:pt modelId="{631D4D2B-71EB-489E-AAE6-208E04B863BC}" type="parTrans" cxnId="{1188793C-2E14-4744-9B5E-4DC18090694D}">
      <dgm:prSet/>
      <dgm:spPr/>
      <dgm:t>
        <a:bodyPr/>
        <a:lstStyle/>
        <a:p>
          <a:endParaRPr lang="en-US"/>
        </a:p>
      </dgm:t>
    </dgm:pt>
    <dgm:pt modelId="{F48FA6FC-1880-4C3F-9CC1-D42CC44AEB38}" type="sibTrans" cxnId="{1188793C-2E14-4744-9B5E-4DC18090694D}">
      <dgm:prSet/>
      <dgm:spPr/>
      <dgm:t>
        <a:bodyPr/>
        <a:lstStyle/>
        <a:p>
          <a:endParaRPr lang="en-US"/>
        </a:p>
      </dgm:t>
    </dgm:pt>
    <dgm:pt modelId="{3E23BF5B-F290-4D9B-A76C-D04AAAE4C424}">
      <dgm:prSet custT="1"/>
      <dgm:spPr/>
      <dgm:t>
        <a:bodyPr/>
        <a:lstStyle/>
        <a:p>
          <a:r>
            <a:rPr lang="en-US" sz="1400" dirty="0"/>
            <a:t>Devotion time</a:t>
          </a:r>
        </a:p>
      </dgm:t>
    </dgm:pt>
    <dgm:pt modelId="{EF12CE81-499D-4D8F-A5FC-BE38705EC3DA}" type="parTrans" cxnId="{4E23A581-494D-4DF1-A867-491CC25A9B59}">
      <dgm:prSet/>
      <dgm:spPr/>
      <dgm:t>
        <a:bodyPr/>
        <a:lstStyle/>
        <a:p>
          <a:endParaRPr lang="en-US"/>
        </a:p>
      </dgm:t>
    </dgm:pt>
    <dgm:pt modelId="{99790DBA-D560-400B-B881-089E9A377C7E}" type="sibTrans" cxnId="{4E23A581-494D-4DF1-A867-491CC25A9B59}">
      <dgm:prSet/>
      <dgm:spPr/>
      <dgm:t>
        <a:bodyPr/>
        <a:lstStyle/>
        <a:p>
          <a:endParaRPr lang="en-US"/>
        </a:p>
      </dgm:t>
    </dgm:pt>
    <dgm:pt modelId="{EB9BBABE-6D00-471F-ADB4-4AEF93B890AC}">
      <dgm:prSet custT="1"/>
      <dgm:spPr/>
      <dgm:t>
        <a:bodyPr/>
        <a:lstStyle/>
        <a:p>
          <a:r>
            <a:rPr lang="en-US" sz="1200" dirty="0"/>
            <a:t>Work on building intimacy with the Lord. Ex: Read scripture, pray, journal, worship, go for a walk -“taking Jesus with you”, speak in tongues, any activity or non-activity that you invite the Lord into so that He may speak with you.</a:t>
          </a:r>
        </a:p>
      </dgm:t>
    </dgm:pt>
    <dgm:pt modelId="{E203AC8E-1D44-44C9-9A11-2D2C6E47F5F4}" type="parTrans" cxnId="{8A3D5A8D-A3A2-4678-8751-5FBC28D866D3}">
      <dgm:prSet/>
      <dgm:spPr/>
      <dgm:t>
        <a:bodyPr/>
        <a:lstStyle/>
        <a:p>
          <a:endParaRPr lang="en-US"/>
        </a:p>
      </dgm:t>
    </dgm:pt>
    <dgm:pt modelId="{16A7E0E5-AC79-4CE0-A831-A352229B96D9}" type="sibTrans" cxnId="{8A3D5A8D-A3A2-4678-8751-5FBC28D866D3}">
      <dgm:prSet phldrT="4" phldr="0"/>
      <dgm:spPr/>
      <dgm:t>
        <a:bodyPr/>
        <a:lstStyle/>
        <a:p>
          <a:r>
            <a:rPr lang="en-US"/>
            <a:t>4</a:t>
          </a:r>
        </a:p>
      </dgm:t>
    </dgm:pt>
    <dgm:pt modelId="{EB825FE0-F6F8-4F3F-B0EC-50F7F72EE495}" type="pres">
      <dgm:prSet presAssocID="{957BA471-246F-4F1C-94BC-A5F90E6279C8}" presName="Name0" presStyleCnt="0">
        <dgm:presLayoutVars>
          <dgm:animLvl val="lvl"/>
          <dgm:resizeHandles val="exact"/>
        </dgm:presLayoutVars>
      </dgm:prSet>
      <dgm:spPr/>
    </dgm:pt>
    <dgm:pt modelId="{5C943AE5-4D17-430D-8D03-AAC6961228DC}" type="pres">
      <dgm:prSet presAssocID="{B75E8FAE-A4DD-4E0D-B1C9-1402545016E7}" presName="compositeNode" presStyleCnt="0">
        <dgm:presLayoutVars>
          <dgm:bulletEnabled val="1"/>
        </dgm:presLayoutVars>
      </dgm:prSet>
      <dgm:spPr/>
    </dgm:pt>
    <dgm:pt modelId="{FA64F761-EA85-4A55-A829-B257538F2337}" type="pres">
      <dgm:prSet presAssocID="{B75E8FAE-A4DD-4E0D-B1C9-1402545016E7}" presName="bgRect" presStyleLbl="bgAccFollowNode1" presStyleIdx="0" presStyleCnt="4"/>
      <dgm:spPr/>
    </dgm:pt>
    <dgm:pt modelId="{1786FD56-4A8E-4871-981A-FE04F78BB9E9}" type="pres">
      <dgm:prSet presAssocID="{A077C1AD-A6A0-4F77-8FB2-6D52F6AE5D70}" presName="sibTransNodeCircle" presStyleLbl="alignNode1" presStyleIdx="0" presStyleCnt="8">
        <dgm:presLayoutVars>
          <dgm:chMax val="0"/>
          <dgm:bulletEnabled/>
        </dgm:presLayoutVars>
      </dgm:prSet>
      <dgm:spPr/>
    </dgm:pt>
    <dgm:pt modelId="{80492F5E-5760-424B-91BB-CAC67E6F04D0}" type="pres">
      <dgm:prSet presAssocID="{B75E8FAE-A4DD-4E0D-B1C9-1402545016E7}" presName="bottomLine" presStyleLbl="alignNode1" presStyleIdx="1" presStyleCnt="8">
        <dgm:presLayoutVars/>
      </dgm:prSet>
      <dgm:spPr/>
    </dgm:pt>
    <dgm:pt modelId="{8480C1F2-59E1-4C0E-BD68-979B1CACE8BB}" type="pres">
      <dgm:prSet presAssocID="{B75E8FAE-A4DD-4E0D-B1C9-1402545016E7}" presName="nodeText" presStyleLbl="bgAccFollowNode1" presStyleIdx="0" presStyleCnt="4">
        <dgm:presLayoutVars>
          <dgm:bulletEnabled val="1"/>
        </dgm:presLayoutVars>
      </dgm:prSet>
      <dgm:spPr/>
    </dgm:pt>
    <dgm:pt modelId="{4D54188D-6DBF-460C-A333-9CD771794381}" type="pres">
      <dgm:prSet presAssocID="{A077C1AD-A6A0-4F77-8FB2-6D52F6AE5D70}" presName="sibTrans" presStyleCnt="0"/>
      <dgm:spPr/>
    </dgm:pt>
    <dgm:pt modelId="{87AB8A2C-63B0-4034-8202-15F1DB28A047}" type="pres">
      <dgm:prSet presAssocID="{DEA4207F-9C64-4D2B-BA98-ADD68DE62CA0}" presName="compositeNode" presStyleCnt="0">
        <dgm:presLayoutVars>
          <dgm:bulletEnabled val="1"/>
        </dgm:presLayoutVars>
      </dgm:prSet>
      <dgm:spPr/>
    </dgm:pt>
    <dgm:pt modelId="{24406B8F-E597-43D2-80CC-28068A6C1601}" type="pres">
      <dgm:prSet presAssocID="{DEA4207F-9C64-4D2B-BA98-ADD68DE62CA0}" presName="bgRect" presStyleLbl="bgAccFollowNode1" presStyleIdx="1" presStyleCnt="4"/>
      <dgm:spPr/>
    </dgm:pt>
    <dgm:pt modelId="{37623589-9DF0-4569-A680-403CD059FB2B}" type="pres">
      <dgm:prSet presAssocID="{8C4E76BB-7F01-49E1-B0FE-E34A69B2B2C0}" presName="sibTransNodeCircle" presStyleLbl="alignNode1" presStyleIdx="2" presStyleCnt="8">
        <dgm:presLayoutVars>
          <dgm:chMax val="0"/>
          <dgm:bulletEnabled/>
        </dgm:presLayoutVars>
      </dgm:prSet>
      <dgm:spPr/>
    </dgm:pt>
    <dgm:pt modelId="{8DAB8CA1-F206-4CA3-B767-9BB3969B02F7}" type="pres">
      <dgm:prSet presAssocID="{DEA4207F-9C64-4D2B-BA98-ADD68DE62CA0}" presName="bottomLine" presStyleLbl="alignNode1" presStyleIdx="3" presStyleCnt="8">
        <dgm:presLayoutVars/>
      </dgm:prSet>
      <dgm:spPr/>
    </dgm:pt>
    <dgm:pt modelId="{43FA798B-1F13-4CDA-BB92-F2B4BD649645}" type="pres">
      <dgm:prSet presAssocID="{DEA4207F-9C64-4D2B-BA98-ADD68DE62CA0}" presName="nodeText" presStyleLbl="bgAccFollowNode1" presStyleIdx="1" presStyleCnt="4">
        <dgm:presLayoutVars>
          <dgm:bulletEnabled val="1"/>
        </dgm:presLayoutVars>
      </dgm:prSet>
      <dgm:spPr/>
    </dgm:pt>
    <dgm:pt modelId="{D77033A3-B48C-4EAB-8C6F-EACC9C457452}" type="pres">
      <dgm:prSet presAssocID="{8C4E76BB-7F01-49E1-B0FE-E34A69B2B2C0}" presName="sibTrans" presStyleCnt="0"/>
      <dgm:spPr/>
    </dgm:pt>
    <dgm:pt modelId="{0C50EA97-3691-42BB-99B9-C0892C7D06F5}" type="pres">
      <dgm:prSet presAssocID="{E3AEF95C-B0E9-4B34-9E4B-929D3DC803D5}" presName="compositeNode" presStyleCnt="0">
        <dgm:presLayoutVars>
          <dgm:bulletEnabled val="1"/>
        </dgm:presLayoutVars>
      </dgm:prSet>
      <dgm:spPr/>
    </dgm:pt>
    <dgm:pt modelId="{9EC10B31-773D-4E71-89D6-3D0050741BFE}" type="pres">
      <dgm:prSet presAssocID="{E3AEF95C-B0E9-4B34-9E4B-929D3DC803D5}" presName="bgRect" presStyleLbl="bgAccFollowNode1" presStyleIdx="2" presStyleCnt="4"/>
      <dgm:spPr/>
    </dgm:pt>
    <dgm:pt modelId="{EC6BEECB-F793-4820-8A0A-ED143C40D2FF}" type="pres">
      <dgm:prSet presAssocID="{B1B90B77-A43A-4B87-AF31-ED673A64D363}" presName="sibTransNodeCircle" presStyleLbl="alignNode1" presStyleIdx="4" presStyleCnt="8">
        <dgm:presLayoutVars>
          <dgm:chMax val="0"/>
          <dgm:bulletEnabled/>
        </dgm:presLayoutVars>
      </dgm:prSet>
      <dgm:spPr/>
    </dgm:pt>
    <dgm:pt modelId="{37AAB7D3-CB99-499B-8B70-8A12781BAC40}" type="pres">
      <dgm:prSet presAssocID="{E3AEF95C-B0E9-4B34-9E4B-929D3DC803D5}" presName="bottomLine" presStyleLbl="alignNode1" presStyleIdx="5" presStyleCnt="8">
        <dgm:presLayoutVars/>
      </dgm:prSet>
      <dgm:spPr/>
    </dgm:pt>
    <dgm:pt modelId="{AF1D6335-B0AE-4DA4-9125-C08309309434}" type="pres">
      <dgm:prSet presAssocID="{E3AEF95C-B0E9-4B34-9E4B-929D3DC803D5}" presName="nodeText" presStyleLbl="bgAccFollowNode1" presStyleIdx="2" presStyleCnt="4">
        <dgm:presLayoutVars>
          <dgm:bulletEnabled val="1"/>
        </dgm:presLayoutVars>
      </dgm:prSet>
      <dgm:spPr/>
    </dgm:pt>
    <dgm:pt modelId="{CD3A1372-FB04-4BC8-9579-822D193E3B67}" type="pres">
      <dgm:prSet presAssocID="{B1B90B77-A43A-4B87-AF31-ED673A64D363}" presName="sibTrans" presStyleCnt="0"/>
      <dgm:spPr/>
    </dgm:pt>
    <dgm:pt modelId="{D4EE81D3-77EB-46D4-ACCC-D14581C12512}" type="pres">
      <dgm:prSet presAssocID="{EB9BBABE-6D00-471F-ADB4-4AEF93B890AC}" presName="compositeNode" presStyleCnt="0">
        <dgm:presLayoutVars>
          <dgm:bulletEnabled val="1"/>
        </dgm:presLayoutVars>
      </dgm:prSet>
      <dgm:spPr/>
    </dgm:pt>
    <dgm:pt modelId="{B6E43419-5F90-4CCA-BEF5-A24592EBEBC1}" type="pres">
      <dgm:prSet presAssocID="{EB9BBABE-6D00-471F-ADB4-4AEF93B890AC}" presName="bgRect" presStyleLbl="bgAccFollowNode1" presStyleIdx="3" presStyleCnt="4"/>
      <dgm:spPr/>
    </dgm:pt>
    <dgm:pt modelId="{ABFF34EB-900B-419F-9F9B-13913DA36BA7}" type="pres">
      <dgm:prSet presAssocID="{16A7E0E5-AC79-4CE0-A831-A352229B96D9}" presName="sibTransNodeCircle" presStyleLbl="alignNode1" presStyleIdx="6" presStyleCnt="8">
        <dgm:presLayoutVars>
          <dgm:chMax val="0"/>
          <dgm:bulletEnabled/>
        </dgm:presLayoutVars>
      </dgm:prSet>
      <dgm:spPr/>
    </dgm:pt>
    <dgm:pt modelId="{30D5C094-D28D-44FB-B204-7108A6F2D3A5}" type="pres">
      <dgm:prSet presAssocID="{EB9BBABE-6D00-471F-ADB4-4AEF93B890AC}" presName="bottomLine" presStyleLbl="alignNode1" presStyleIdx="7" presStyleCnt="8">
        <dgm:presLayoutVars/>
      </dgm:prSet>
      <dgm:spPr/>
    </dgm:pt>
    <dgm:pt modelId="{17BC8A57-7315-4519-A47E-86B14E682538}" type="pres">
      <dgm:prSet presAssocID="{EB9BBABE-6D00-471F-ADB4-4AEF93B890AC}" presName="nodeText" presStyleLbl="bgAccFollowNode1" presStyleIdx="3" presStyleCnt="4">
        <dgm:presLayoutVars>
          <dgm:bulletEnabled val="1"/>
        </dgm:presLayoutVars>
      </dgm:prSet>
      <dgm:spPr/>
    </dgm:pt>
  </dgm:ptLst>
  <dgm:cxnLst>
    <dgm:cxn modelId="{57C2D804-D96C-472A-99C4-3D05C2052066}" type="presOf" srcId="{8C4E76BB-7F01-49E1-B0FE-E34A69B2B2C0}" destId="{37623589-9DF0-4569-A680-403CD059FB2B}" srcOrd="0" destOrd="0" presId="urn:microsoft.com/office/officeart/2016/7/layout/BasicLinearProcessNumbered"/>
    <dgm:cxn modelId="{7D4EB105-430D-4129-A547-649B21D3F35D}" type="presOf" srcId="{16A7E0E5-AC79-4CE0-A831-A352229B96D9}" destId="{ABFF34EB-900B-419F-9F9B-13913DA36BA7}" srcOrd="0" destOrd="0" presId="urn:microsoft.com/office/officeart/2016/7/layout/BasicLinearProcessNumbered"/>
    <dgm:cxn modelId="{6B76C108-5577-4C5B-BC90-FA5F3CC37254}" type="presOf" srcId="{DEA4207F-9C64-4D2B-BA98-ADD68DE62CA0}" destId="{43FA798B-1F13-4CDA-BB92-F2B4BD649645}" srcOrd="1" destOrd="0" presId="urn:microsoft.com/office/officeart/2016/7/layout/BasicLinearProcessNumbered"/>
    <dgm:cxn modelId="{6947FE0F-EE8F-4F61-8002-C46156290D59}" type="presOf" srcId="{A077C1AD-A6A0-4F77-8FB2-6D52F6AE5D70}" destId="{1786FD56-4A8E-4871-981A-FE04F78BB9E9}" srcOrd="0" destOrd="0" presId="urn:microsoft.com/office/officeart/2016/7/layout/BasicLinearProcessNumbered"/>
    <dgm:cxn modelId="{0664DC14-9F22-46EF-871F-EF60EBC3225D}" type="presOf" srcId="{E3AEF95C-B0E9-4B34-9E4B-929D3DC803D5}" destId="{9EC10B31-773D-4E71-89D6-3D0050741BFE}" srcOrd="0" destOrd="0" presId="urn:microsoft.com/office/officeart/2016/7/layout/BasicLinearProcessNumbered"/>
    <dgm:cxn modelId="{F2B1A916-839E-49DF-83F8-4EA8C9983507}" type="presOf" srcId="{B75E8FAE-A4DD-4E0D-B1C9-1402545016E7}" destId="{FA64F761-EA85-4A55-A829-B257538F2337}" srcOrd="0" destOrd="0" presId="urn:microsoft.com/office/officeart/2016/7/layout/BasicLinearProcessNumbered"/>
    <dgm:cxn modelId="{8068E01E-B21A-4134-A15C-0EE079053B9C}" type="presOf" srcId="{E3AEF95C-B0E9-4B34-9E4B-929D3DC803D5}" destId="{AF1D6335-B0AE-4DA4-9125-C08309309434}" srcOrd="1" destOrd="0" presId="urn:microsoft.com/office/officeart/2016/7/layout/BasicLinearProcessNumbered"/>
    <dgm:cxn modelId="{54DE2F2F-C289-4A4F-A8C2-4431743142F9}" type="presOf" srcId="{EB9BBABE-6D00-471F-ADB4-4AEF93B890AC}" destId="{17BC8A57-7315-4519-A47E-86B14E682538}" srcOrd="1" destOrd="0" presId="urn:microsoft.com/office/officeart/2016/7/layout/BasicLinearProcessNumbered"/>
    <dgm:cxn modelId="{1188793C-2E14-4744-9B5E-4DC18090694D}" srcId="{E3AEF95C-B0E9-4B34-9E4B-929D3DC803D5}" destId="{0F8DC818-BD77-4A2F-AE37-3008CA8EF7E5}" srcOrd="0" destOrd="0" parTransId="{631D4D2B-71EB-489E-AAE6-208E04B863BC}" sibTransId="{F48FA6FC-1880-4C3F-9CC1-D42CC44AEB38}"/>
    <dgm:cxn modelId="{CEC7AF5F-A49B-44E5-A7F9-12C2B822DC2E}" type="presOf" srcId="{B1B90B77-A43A-4B87-AF31-ED673A64D363}" destId="{EC6BEECB-F793-4820-8A0A-ED143C40D2FF}" srcOrd="0" destOrd="0" presId="urn:microsoft.com/office/officeart/2016/7/layout/BasicLinearProcessNumbered"/>
    <dgm:cxn modelId="{CD5A5B60-2373-48B7-A41F-B1F276F94302}" srcId="{DEA4207F-9C64-4D2B-BA98-ADD68DE62CA0}" destId="{6CB46CED-946B-4FF8-85FA-09009473B240}" srcOrd="0" destOrd="0" parTransId="{CFF1FCD9-7A88-4088-969B-5BED1F6A3F35}" sibTransId="{0F82D221-43E2-49EB-BB0B-4926A13068E2}"/>
    <dgm:cxn modelId="{0EB6F246-8CB7-407B-8D68-B90E3099D7AF}" type="presOf" srcId="{6CB46CED-946B-4FF8-85FA-09009473B240}" destId="{43FA798B-1F13-4CDA-BB92-F2B4BD649645}" srcOrd="0" destOrd="1" presId="urn:microsoft.com/office/officeart/2016/7/layout/BasicLinearProcessNumbered"/>
    <dgm:cxn modelId="{67E3A254-2941-4F8C-9318-8435AF997667}" srcId="{957BA471-246F-4F1C-94BC-A5F90E6279C8}" destId="{B75E8FAE-A4DD-4E0D-B1C9-1402545016E7}" srcOrd="0" destOrd="0" parTransId="{21E34079-A9B8-456D-97F2-2F1CCD6E9B53}" sibTransId="{A077C1AD-A6A0-4F77-8FB2-6D52F6AE5D70}"/>
    <dgm:cxn modelId="{6E953576-E47D-4A6C-92B2-364A8093939A}" type="presOf" srcId="{DEA4207F-9C64-4D2B-BA98-ADD68DE62CA0}" destId="{24406B8F-E597-43D2-80CC-28068A6C1601}" srcOrd="0" destOrd="0" presId="urn:microsoft.com/office/officeart/2016/7/layout/BasicLinearProcessNumbered"/>
    <dgm:cxn modelId="{4E23A581-494D-4DF1-A867-491CC25A9B59}" srcId="{E3AEF95C-B0E9-4B34-9E4B-929D3DC803D5}" destId="{3E23BF5B-F290-4D9B-A76C-D04AAAE4C424}" srcOrd="1" destOrd="0" parTransId="{EF12CE81-499D-4D8F-A5FC-BE38705EC3DA}" sibTransId="{99790DBA-D560-400B-B881-089E9A377C7E}"/>
    <dgm:cxn modelId="{CDCCC086-CE77-428B-AECF-193D379DB542}" type="presOf" srcId="{EB9BBABE-6D00-471F-ADB4-4AEF93B890AC}" destId="{B6E43419-5F90-4CCA-BEF5-A24592EBEBC1}" srcOrd="0" destOrd="0" presId="urn:microsoft.com/office/officeart/2016/7/layout/BasicLinearProcessNumbered"/>
    <dgm:cxn modelId="{8A3D5A8D-A3A2-4678-8751-5FBC28D866D3}" srcId="{957BA471-246F-4F1C-94BC-A5F90E6279C8}" destId="{EB9BBABE-6D00-471F-ADB4-4AEF93B890AC}" srcOrd="3" destOrd="0" parTransId="{E203AC8E-1D44-44C9-9A11-2D2C6E47F5F4}" sibTransId="{16A7E0E5-AC79-4CE0-A831-A352229B96D9}"/>
    <dgm:cxn modelId="{3697F7BD-8295-4852-B3FB-6B71D004B8CB}" type="presOf" srcId="{B75E8FAE-A4DD-4E0D-B1C9-1402545016E7}" destId="{8480C1F2-59E1-4C0E-BD68-979B1CACE8BB}" srcOrd="1" destOrd="0" presId="urn:microsoft.com/office/officeart/2016/7/layout/BasicLinearProcessNumbered"/>
    <dgm:cxn modelId="{E6B24AC3-D882-495E-B410-5E100A289DE4}" srcId="{957BA471-246F-4F1C-94BC-A5F90E6279C8}" destId="{DEA4207F-9C64-4D2B-BA98-ADD68DE62CA0}" srcOrd="1" destOrd="0" parTransId="{330CCF77-20CB-4658-A476-B9D9747069F3}" sibTransId="{8C4E76BB-7F01-49E1-B0FE-E34A69B2B2C0}"/>
    <dgm:cxn modelId="{10DA49CD-518B-4C53-8F3D-CEAA9DDFE06C}" type="presOf" srcId="{3E23BF5B-F290-4D9B-A76C-D04AAAE4C424}" destId="{AF1D6335-B0AE-4DA4-9125-C08309309434}" srcOrd="0" destOrd="2" presId="urn:microsoft.com/office/officeart/2016/7/layout/BasicLinearProcessNumbered"/>
    <dgm:cxn modelId="{F74E4BD5-8F63-46F5-BE2F-D57682E085FC}" srcId="{957BA471-246F-4F1C-94BC-A5F90E6279C8}" destId="{E3AEF95C-B0E9-4B34-9E4B-929D3DC803D5}" srcOrd="2" destOrd="0" parTransId="{9F9A315C-6EE6-4DCF-97F0-FA88BCBEA2B0}" sibTransId="{B1B90B77-A43A-4B87-AF31-ED673A64D363}"/>
    <dgm:cxn modelId="{7589FAE0-836C-427C-BBB8-2748CBC5413D}" type="presOf" srcId="{957BA471-246F-4F1C-94BC-A5F90E6279C8}" destId="{EB825FE0-F6F8-4F3F-B0EC-50F7F72EE495}" srcOrd="0" destOrd="0" presId="urn:microsoft.com/office/officeart/2016/7/layout/BasicLinearProcessNumbered"/>
    <dgm:cxn modelId="{B70AE2FD-2CB4-41C2-963F-4B101B174EAB}" type="presOf" srcId="{0F8DC818-BD77-4A2F-AE37-3008CA8EF7E5}" destId="{AF1D6335-B0AE-4DA4-9125-C08309309434}" srcOrd="0" destOrd="1" presId="urn:microsoft.com/office/officeart/2016/7/layout/BasicLinearProcessNumbered"/>
    <dgm:cxn modelId="{7B9486DE-323F-4FAD-B040-E03E051C6F9E}" type="presParOf" srcId="{EB825FE0-F6F8-4F3F-B0EC-50F7F72EE495}" destId="{5C943AE5-4D17-430D-8D03-AAC6961228DC}" srcOrd="0" destOrd="0" presId="urn:microsoft.com/office/officeart/2016/7/layout/BasicLinearProcessNumbered"/>
    <dgm:cxn modelId="{3ABA20E5-AF2C-4651-B497-462CF97148B2}" type="presParOf" srcId="{5C943AE5-4D17-430D-8D03-AAC6961228DC}" destId="{FA64F761-EA85-4A55-A829-B257538F2337}" srcOrd="0" destOrd="0" presId="urn:microsoft.com/office/officeart/2016/7/layout/BasicLinearProcessNumbered"/>
    <dgm:cxn modelId="{5513BE25-9B89-4846-94A1-CBD025510614}" type="presParOf" srcId="{5C943AE5-4D17-430D-8D03-AAC6961228DC}" destId="{1786FD56-4A8E-4871-981A-FE04F78BB9E9}" srcOrd="1" destOrd="0" presId="urn:microsoft.com/office/officeart/2016/7/layout/BasicLinearProcessNumbered"/>
    <dgm:cxn modelId="{D039CCE7-673A-4D31-9C68-05EE915AF1D5}" type="presParOf" srcId="{5C943AE5-4D17-430D-8D03-AAC6961228DC}" destId="{80492F5E-5760-424B-91BB-CAC67E6F04D0}" srcOrd="2" destOrd="0" presId="urn:microsoft.com/office/officeart/2016/7/layout/BasicLinearProcessNumbered"/>
    <dgm:cxn modelId="{947F3926-A4A7-460B-BA20-2D1FFAEA6FC8}" type="presParOf" srcId="{5C943AE5-4D17-430D-8D03-AAC6961228DC}" destId="{8480C1F2-59E1-4C0E-BD68-979B1CACE8BB}" srcOrd="3" destOrd="0" presId="urn:microsoft.com/office/officeart/2016/7/layout/BasicLinearProcessNumbered"/>
    <dgm:cxn modelId="{6CB2C0EA-ADE9-439B-A547-6FC651D5288E}" type="presParOf" srcId="{EB825FE0-F6F8-4F3F-B0EC-50F7F72EE495}" destId="{4D54188D-6DBF-460C-A333-9CD771794381}" srcOrd="1" destOrd="0" presId="urn:microsoft.com/office/officeart/2016/7/layout/BasicLinearProcessNumbered"/>
    <dgm:cxn modelId="{4F672106-C8DE-416D-9596-F9573A5C60EC}" type="presParOf" srcId="{EB825FE0-F6F8-4F3F-B0EC-50F7F72EE495}" destId="{87AB8A2C-63B0-4034-8202-15F1DB28A047}" srcOrd="2" destOrd="0" presId="urn:microsoft.com/office/officeart/2016/7/layout/BasicLinearProcessNumbered"/>
    <dgm:cxn modelId="{819121F3-DC2F-4BF9-A31A-0928CF88F37C}" type="presParOf" srcId="{87AB8A2C-63B0-4034-8202-15F1DB28A047}" destId="{24406B8F-E597-43D2-80CC-28068A6C1601}" srcOrd="0" destOrd="0" presId="urn:microsoft.com/office/officeart/2016/7/layout/BasicLinearProcessNumbered"/>
    <dgm:cxn modelId="{433C64CA-B2A8-48B3-89AB-9741A5008319}" type="presParOf" srcId="{87AB8A2C-63B0-4034-8202-15F1DB28A047}" destId="{37623589-9DF0-4569-A680-403CD059FB2B}" srcOrd="1" destOrd="0" presId="urn:microsoft.com/office/officeart/2016/7/layout/BasicLinearProcessNumbered"/>
    <dgm:cxn modelId="{2C59EAE6-0F23-46EC-B4BF-71133B969DEC}" type="presParOf" srcId="{87AB8A2C-63B0-4034-8202-15F1DB28A047}" destId="{8DAB8CA1-F206-4CA3-B767-9BB3969B02F7}" srcOrd="2" destOrd="0" presId="urn:microsoft.com/office/officeart/2016/7/layout/BasicLinearProcessNumbered"/>
    <dgm:cxn modelId="{EAE49416-0074-4FDA-83F1-E9099C40D59C}" type="presParOf" srcId="{87AB8A2C-63B0-4034-8202-15F1DB28A047}" destId="{43FA798B-1F13-4CDA-BB92-F2B4BD649645}" srcOrd="3" destOrd="0" presId="urn:microsoft.com/office/officeart/2016/7/layout/BasicLinearProcessNumbered"/>
    <dgm:cxn modelId="{C609E669-4AAB-44AC-95C4-C05E452886EC}" type="presParOf" srcId="{EB825FE0-F6F8-4F3F-B0EC-50F7F72EE495}" destId="{D77033A3-B48C-4EAB-8C6F-EACC9C457452}" srcOrd="3" destOrd="0" presId="urn:microsoft.com/office/officeart/2016/7/layout/BasicLinearProcessNumbered"/>
    <dgm:cxn modelId="{401B2DC3-4E7C-427A-85C0-D77FE9D48C2B}" type="presParOf" srcId="{EB825FE0-F6F8-4F3F-B0EC-50F7F72EE495}" destId="{0C50EA97-3691-42BB-99B9-C0892C7D06F5}" srcOrd="4" destOrd="0" presId="urn:microsoft.com/office/officeart/2016/7/layout/BasicLinearProcessNumbered"/>
    <dgm:cxn modelId="{C3FB60F0-5DA5-4D41-A2AB-0208FF7C42F8}" type="presParOf" srcId="{0C50EA97-3691-42BB-99B9-C0892C7D06F5}" destId="{9EC10B31-773D-4E71-89D6-3D0050741BFE}" srcOrd="0" destOrd="0" presId="urn:microsoft.com/office/officeart/2016/7/layout/BasicLinearProcessNumbered"/>
    <dgm:cxn modelId="{F14E115C-7602-43FA-8EBB-79AAE1AC4A04}" type="presParOf" srcId="{0C50EA97-3691-42BB-99B9-C0892C7D06F5}" destId="{EC6BEECB-F793-4820-8A0A-ED143C40D2FF}" srcOrd="1" destOrd="0" presId="urn:microsoft.com/office/officeart/2016/7/layout/BasicLinearProcessNumbered"/>
    <dgm:cxn modelId="{D42166E5-2804-4238-B82A-62D70FAAEFD9}" type="presParOf" srcId="{0C50EA97-3691-42BB-99B9-C0892C7D06F5}" destId="{37AAB7D3-CB99-499B-8B70-8A12781BAC40}" srcOrd="2" destOrd="0" presId="urn:microsoft.com/office/officeart/2016/7/layout/BasicLinearProcessNumbered"/>
    <dgm:cxn modelId="{5CD1C2B7-D2DB-41E2-9E12-39A550F55918}" type="presParOf" srcId="{0C50EA97-3691-42BB-99B9-C0892C7D06F5}" destId="{AF1D6335-B0AE-4DA4-9125-C08309309434}" srcOrd="3" destOrd="0" presId="urn:microsoft.com/office/officeart/2016/7/layout/BasicLinearProcessNumbered"/>
    <dgm:cxn modelId="{FAAD2B79-E1C1-42F2-8334-DF90C588F43B}" type="presParOf" srcId="{EB825FE0-F6F8-4F3F-B0EC-50F7F72EE495}" destId="{CD3A1372-FB04-4BC8-9579-822D193E3B67}" srcOrd="5" destOrd="0" presId="urn:microsoft.com/office/officeart/2016/7/layout/BasicLinearProcessNumbered"/>
    <dgm:cxn modelId="{99792C21-E629-413B-862B-C000E3DF620E}" type="presParOf" srcId="{EB825FE0-F6F8-4F3F-B0EC-50F7F72EE495}" destId="{D4EE81D3-77EB-46D4-ACCC-D14581C12512}" srcOrd="6" destOrd="0" presId="urn:microsoft.com/office/officeart/2016/7/layout/BasicLinearProcessNumbered"/>
    <dgm:cxn modelId="{93618223-7F2F-49A4-B126-A4D3C79F599A}" type="presParOf" srcId="{D4EE81D3-77EB-46D4-ACCC-D14581C12512}" destId="{B6E43419-5F90-4CCA-BEF5-A24592EBEBC1}" srcOrd="0" destOrd="0" presId="urn:microsoft.com/office/officeart/2016/7/layout/BasicLinearProcessNumbered"/>
    <dgm:cxn modelId="{3A850273-87C0-44D1-A190-6F809C9C1058}" type="presParOf" srcId="{D4EE81D3-77EB-46D4-ACCC-D14581C12512}" destId="{ABFF34EB-900B-419F-9F9B-13913DA36BA7}" srcOrd="1" destOrd="0" presId="urn:microsoft.com/office/officeart/2016/7/layout/BasicLinearProcessNumbered"/>
    <dgm:cxn modelId="{4103E64B-5797-430F-BC8B-88958AFDDA4F}" type="presParOf" srcId="{D4EE81D3-77EB-46D4-ACCC-D14581C12512}" destId="{30D5C094-D28D-44FB-B204-7108A6F2D3A5}" srcOrd="2" destOrd="0" presId="urn:microsoft.com/office/officeart/2016/7/layout/BasicLinearProcessNumbered"/>
    <dgm:cxn modelId="{CF291185-14C9-4AA0-B2E4-FD80D08B07C8}" type="presParOf" srcId="{D4EE81D3-77EB-46D4-ACCC-D14581C12512}" destId="{17BC8A57-7315-4519-A47E-86B14E682538}"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4F761-EA85-4A55-A829-B257538F2337}">
      <dsp:nvSpPr>
        <dsp:cNvPr id="0" name=""/>
        <dsp:cNvSpPr/>
      </dsp:nvSpPr>
      <dsp:spPr>
        <a:xfrm>
          <a:off x="3131" y="0"/>
          <a:ext cx="2484361" cy="3171423"/>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3691" tIns="330200" rIns="193691" bIns="330200" numCol="1" spcCol="1270" anchor="t" anchorCtr="0">
          <a:noAutofit/>
        </a:bodyPr>
        <a:lstStyle/>
        <a:p>
          <a:pPr marL="0" lvl="0" indent="0" algn="l" defTabSz="622300">
            <a:lnSpc>
              <a:spcPct val="90000"/>
            </a:lnSpc>
            <a:spcBef>
              <a:spcPct val="0"/>
            </a:spcBef>
            <a:spcAft>
              <a:spcPct val="35000"/>
            </a:spcAft>
            <a:buNone/>
          </a:pPr>
          <a:r>
            <a:rPr lang="en-US" sz="1400" kern="1200" dirty="0"/>
            <a:t>Establish periodicity/consistency </a:t>
          </a:r>
        </a:p>
      </dsp:txBody>
      <dsp:txXfrm>
        <a:off x="3131" y="1205140"/>
        <a:ext cx="2484361" cy="1902853"/>
      </dsp:txXfrm>
    </dsp:sp>
    <dsp:sp modelId="{1786FD56-4A8E-4871-981A-FE04F78BB9E9}">
      <dsp:nvSpPr>
        <dsp:cNvPr id="0" name=""/>
        <dsp:cNvSpPr/>
      </dsp:nvSpPr>
      <dsp:spPr>
        <a:xfrm>
          <a:off x="769599" y="317142"/>
          <a:ext cx="951426" cy="95142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4177" tIns="12700" rIns="74177" bIns="12700" numCol="1" spcCol="1270" anchor="ctr" anchorCtr="0">
          <a:noAutofit/>
        </a:bodyPr>
        <a:lstStyle/>
        <a:p>
          <a:pPr marL="0" lvl="0" indent="0" algn="ctr" defTabSz="2044700">
            <a:lnSpc>
              <a:spcPct val="90000"/>
            </a:lnSpc>
            <a:spcBef>
              <a:spcPct val="0"/>
            </a:spcBef>
            <a:spcAft>
              <a:spcPct val="35000"/>
            </a:spcAft>
            <a:buNone/>
          </a:pPr>
          <a:r>
            <a:rPr lang="en-US" sz="4600" kern="1200"/>
            <a:t>1</a:t>
          </a:r>
        </a:p>
      </dsp:txBody>
      <dsp:txXfrm>
        <a:off x="908932" y="456475"/>
        <a:ext cx="672760" cy="672760"/>
      </dsp:txXfrm>
    </dsp:sp>
    <dsp:sp modelId="{80492F5E-5760-424B-91BB-CAC67E6F04D0}">
      <dsp:nvSpPr>
        <dsp:cNvPr id="0" name=""/>
        <dsp:cNvSpPr/>
      </dsp:nvSpPr>
      <dsp:spPr>
        <a:xfrm>
          <a:off x="3131" y="3171351"/>
          <a:ext cx="2484361" cy="7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4406B8F-E597-43D2-80CC-28068A6C1601}">
      <dsp:nvSpPr>
        <dsp:cNvPr id="0" name=""/>
        <dsp:cNvSpPr/>
      </dsp:nvSpPr>
      <dsp:spPr>
        <a:xfrm>
          <a:off x="2735929" y="0"/>
          <a:ext cx="2484361" cy="3171423"/>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3691" tIns="330200" rIns="193691" bIns="330200" numCol="1" spcCol="1270" anchor="t" anchorCtr="0">
          <a:noAutofit/>
        </a:bodyPr>
        <a:lstStyle/>
        <a:p>
          <a:pPr marL="0" lvl="0" indent="0" algn="l" defTabSz="711200">
            <a:lnSpc>
              <a:spcPct val="90000"/>
            </a:lnSpc>
            <a:spcBef>
              <a:spcPct val="0"/>
            </a:spcBef>
            <a:spcAft>
              <a:spcPct val="35000"/>
            </a:spcAft>
            <a:buNone/>
          </a:pPr>
          <a:r>
            <a:rPr lang="en-US" sz="1600" kern="1200" dirty="0"/>
            <a:t>Ex: Choose one day a week</a:t>
          </a:r>
        </a:p>
        <a:p>
          <a:pPr marL="171450" lvl="1" indent="-171450" algn="l" defTabSz="711200">
            <a:lnSpc>
              <a:spcPct val="90000"/>
            </a:lnSpc>
            <a:spcBef>
              <a:spcPct val="0"/>
            </a:spcBef>
            <a:spcAft>
              <a:spcPct val="15000"/>
            </a:spcAft>
            <a:buChar char="•"/>
          </a:pPr>
          <a:r>
            <a:rPr lang="en-US" sz="1600" kern="1200" dirty="0"/>
            <a:t>Prepare the day before. </a:t>
          </a:r>
        </a:p>
      </dsp:txBody>
      <dsp:txXfrm>
        <a:off x="2735929" y="1205140"/>
        <a:ext cx="2484361" cy="1902853"/>
      </dsp:txXfrm>
    </dsp:sp>
    <dsp:sp modelId="{37623589-9DF0-4569-A680-403CD059FB2B}">
      <dsp:nvSpPr>
        <dsp:cNvPr id="0" name=""/>
        <dsp:cNvSpPr/>
      </dsp:nvSpPr>
      <dsp:spPr>
        <a:xfrm>
          <a:off x="3502397" y="317142"/>
          <a:ext cx="951426" cy="95142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4177" tIns="12700" rIns="74177" bIns="12700" numCol="1" spcCol="1270" anchor="ctr" anchorCtr="0">
          <a:noAutofit/>
        </a:bodyPr>
        <a:lstStyle/>
        <a:p>
          <a:pPr marL="0" lvl="0" indent="0" algn="ctr" defTabSz="2044700">
            <a:lnSpc>
              <a:spcPct val="90000"/>
            </a:lnSpc>
            <a:spcBef>
              <a:spcPct val="0"/>
            </a:spcBef>
            <a:spcAft>
              <a:spcPct val="35000"/>
            </a:spcAft>
            <a:buNone/>
          </a:pPr>
          <a:r>
            <a:rPr lang="en-US" sz="4600" kern="1200"/>
            <a:t>2</a:t>
          </a:r>
        </a:p>
      </dsp:txBody>
      <dsp:txXfrm>
        <a:off x="3641730" y="456475"/>
        <a:ext cx="672760" cy="672760"/>
      </dsp:txXfrm>
    </dsp:sp>
    <dsp:sp modelId="{8DAB8CA1-F206-4CA3-B767-9BB3969B02F7}">
      <dsp:nvSpPr>
        <dsp:cNvPr id="0" name=""/>
        <dsp:cNvSpPr/>
      </dsp:nvSpPr>
      <dsp:spPr>
        <a:xfrm>
          <a:off x="2735929" y="3171351"/>
          <a:ext cx="2484361" cy="7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EC10B31-773D-4E71-89D6-3D0050741BFE}">
      <dsp:nvSpPr>
        <dsp:cNvPr id="0" name=""/>
        <dsp:cNvSpPr/>
      </dsp:nvSpPr>
      <dsp:spPr>
        <a:xfrm>
          <a:off x="5468727" y="0"/>
          <a:ext cx="2484361" cy="3171423"/>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3691" tIns="330200" rIns="193691" bIns="330200" numCol="1" spcCol="1270" anchor="t" anchorCtr="0">
          <a:noAutofit/>
        </a:bodyPr>
        <a:lstStyle/>
        <a:p>
          <a:pPr marL="0" lvl="0" indent="0" algn="l" defTabSz="622300">
            <a:lnSpc>
              <a:spcPct val="90000"/>
            </a:lnSpc>
            <a:spcBef>
              <a:spcPct val="0"/>
            </a:spcBef>
            <a:spcAft>
              <a:spcPct val="35000"/>
            </a:spcAft>
            <a:buNone/>
          </a:pPr>
          <a:r>
            <a:rPr lang="en-US" sz="1400" kern="1200" dirty="0"/>
            <a:t>Take care of necessary business the day prior. Ex: cook, clean, make purchases, complete chores, run errands</a:t>
          </a:r>
        </a:p>
        <a:p>
          <a:pPr marL="114300" lvl="1" indent="-114300" algn="l" defTabSz="622300">
            <a:lnSpc>
              <a:spcPct val="90000"/>
            </a:lnSpc>
            <a:spcBef>
              <a:spcPct val="0"/>
            </a:spcBef>
            <a:spcAft>
              <a:spcPct val="15000"/>
            </a:spcAft>
            <a:buChar char="•"/>
          </a:pPr>
          <a:r>
            <a:rPr lang="en-US" sz="1400" kern="1200" dirty="0"/>
            <a:t>Rest</a:t>
          </a:r>
        </a:p>
        <a:p>
          <a:pPr marL="114300" lvl="1" indent="-114300" algn="l" defTabSz="622300">
            <a:lnSpc>
              <a:spcPct val="90000"/>
            </a:lnSpc>
            <a:spcBef>
              <a:spcPct val="0"/>
            </a:spcBef>
            <a:spcAft>
              <a:spcPct val="15000"/>
            </a:spcAft>
            <a:buChar char="•"/>
          </a:pPr>
          <a:r>
            <a:rPr lang="en-US" sz="1400" kern="1200" dirty="0"/>
            <a:t>Devotion time</a:t>
          </a:r>
        </a:p>
      </dsp:txBody>
      <dsp:txXfrm>
        <a:off x="5468727" y="1205140"/>
        <a:ext cx="2484361" cy="1902853"/>
      </dsp:txXfrm>
    </dsp:sp>
    <dsp:sp modelId="{EC6BEECB-F793-4820-8A0A-ED143C40D2FF}">
      <dsp:nvSpPr>
        <dsp:cNvPr id="0" name=""/>
        <dsp:cNvSpPr/>
      </dsp:nvSpPr>
      <dsp:spPr>
        <a:xfrm>
          <a:off x="6235195" y="317142"/>
          <a:ext cx="951426" cy="95142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4177" tIns="12700" rIns="74177" bIns="12700" numCol="1" spcCol="1270" anchor="ctr" anchorCtr="0">
          <a:noAutofit/>
        </a:bodyPr>
        <a:lstStyle/>
        <a:p>
          <a:pPr marL="0" lvl="0" indent="0" algn="ctr" defTabSz="2044700">
            <a:lnSpc>
              <a:spcPct val="90000"/>
            </a:lnSpc>
            <a:spcBef>
              <a:spcPct val="0"/>
            </a:spcBef>
            <a:spcAft>
              <a:spcPct val="35000"/>
            </a:spcAft>
            <a:buNone/>
          </a:pPr>
          <a:r>
            <a:rPr lang="en-US" sz="4600" kern="1200"/>
            <a:t>3</a:t>
          </a:r>
        </a:p>
      </dsp:txBody>
      <dsp:txXfrm>
        <a:off x="6374528" y="456475"/>
        <a:ext cx="672760" cy="672760"/>
      </dsp:txXfrm>
    </dsp:sp>
    <dsp:sp modelId="{37AAB7D3-CB99-499B-8B70-8A12781BAC40}">
      <dsp:nvSpPr>
        <dsp:cNvPr id="0" name=""/>
        <dsp:cNvSpPr/>
      </dsp:nvSpPr>
      <dsp:spPr>
        <a:xfrm>
          <a:off x="5468727" y="3171351"/>
          <a:ext cx="2484361" cy="7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6E43419-5F90-4CCA-BEF5-A24592EBEBC1}">
      <dsp:nvSpPr>
        <dsp:cNvPr id="0" name=""/>
        <dsp:cNvSpPr/>
      </dsp:nvSpPr>
      <dsp:spPr>
        <a:xfrm>
          <a:off x="8201525" y="0"/>
          <a:ext cx="2484361" cy="3171423"/>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3691" tIns="330200" rIns="193691" bIns="330200" numCol="1" spcCol="1270" anchor="t" anchorCtr="0">
          <a:noAutofit/>
        </a:bodyPr>
        <a:lstStyle/>
        <a:p>
          <a:pPr marL="0" lvl="0" indent="0" algn="l" defTabSz="533400">
            <a:lnSpc>
              <a:spcPct val="90000"/>
            </a:lnSpc>
            <a:spcBef>
              <a:spcPct val="0"/>
            </a:spcBef>
            <a:spcAft>
              <a:spcPct val="35000"/>
            </a:spcAft>
            <a:buNone/>
          </a:pPr>
          <a:r>
            <a:rPr lang="en-US" sz="1200" kern="1200" dirty="0"/>
            <a:t>Work on building intimacy with the Lord. Ex: Read scripture, pray, journal, worship, go for a walk -“taking Jesus with you”, speak in tongues, any activity or non-activity that you invite the Lord into so that He may speak with you.</a:t>
          </a:r>
        </a:p>
      </dsp:txBody>
      <dsp:txXfrm>
        <a:off x="8201525" y="1205140"/>
        <a:ext cx="2484361" cy="1902853"/>
      </dsp:txXfrm>
    </dsp:sp>
    <dsp:sp modelId="{ABFF34EB-900B-419F-9F9B-13913DA36BA7}">
      <dsp:nvSpPr>
        <dsp:cNvPr id="0" name=""/>
        <dsp:cNvSpPr/>
      </dsp:nvSpPr>
      <dsp:spPr>
        <a:xfrm>
          <a:off x="8967993" y="317142"/>
          <a:ext cx="951426" cy="95142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4177" tIns="12700" rIns="74177" bIns="12700" numCol="1" spcCol="1270" anchor="ctr" anchorCtr="0">
          <a:noAutofit/>
        </a:bodyPr>
        <a:lstStyle/>
        <a:p>
          <a:pPr marL="0" lvl="0" indent="0" algn="ctr" defTabSz="2044700">
            <a:lnSpc>
              <a:spcPct val="90000"/>
            </a:lnSpc>
            <a:spcBef>
              <a:spcPct val="0"/>
            </a:spcBef>
            <a:spcAft>
              <a:spcPct val="35000"/>
            </a:spcAft>
            <a:buNone/>
          </a:pPr>
          <a:r>
            <a:rPr lang="en-US" sz="4600" kern="1200"/>
            <a:t>4</a:t>
          </a:r>
        </a:p>
      </dsp:txBody>
      <dsp:txXfrm>
        <a:off x="9107326" y="456475"/>
        <a:ext cx="672760" cy="672760"/>
      </dsp:txXfrm>
    </dsp:sp>
    <dsp:sp modelId="{30D5C094-D28D-44FB-B204-7108A6F2D3A5}">
      <dsp:nvSpPr>
        <dsp:cNvPr id="0" name=""/>
        <dsp:cNvSpPr/>
      </dsp:nvSpPr>
      <dsp:spPr>
        <a:xfrm>
          <a:off x="8201525" y="3171351"/>
          <a:ext cx="2484361" cy="7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6AF98-C693-81E9-F019-36E42FD857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64D378-43EE-3993-4D8C-4F9EB76D1B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2B9CFF-180E-8F27-97AA-18482AC6A121}"/>
              </a:ext>
            </a:extLst>
          </p:cNvPr>
          <p:cNvSpPr>
            <a:spLocks noGrp="1"/>
          </p:cNvSpPr>
          <p:nvPr>
            <p:ph type="dt" sz="half" idx="10"/>
          </p:nvPr>
        </p:nvSpPr>
        <p:spPr/>
        <p:txBody>
          <a:bodyPr/>
          <a:lstStyle/>
          <a:p>
            <a:fld id="{A90225B6-F0A7-472A-8AEA-A942CD34E31D}" type="datetimeFigureOut">
              <a:rPr lang="en-US" smtClean="0"/>
              <a:t>7/20/2024</a:t>
            </a:fld>
            <a:endParaRPr lang="en-US"/>
          </a:p>
        </p:txBody>
      </p:sp>
      <p:sp>
        <p:nvSpPr>
          <p:cNvPr id="5" name="Footer Placeholder 4">
            <a:extLst>
              <a:ext uri="{FF2B5EF4-FFF2-40B4-BE49-F238E27FC236}">
                <a16:creationId xmlns:a16="http://schemas.microsoft.com/office/drawing/2014/main" id="{56901841-9A57-106D-975A-C75F0E0A6A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5912E1-7BCB-17B8-F7A4-6AFDE5E930BB}"/>
              </a:ext>
            </a:extLst>
          </p:cNvPr>
          <p:cNvSpPr>
            <a:spLocks noGrp="1"/>
          </p:cNvSpPr>
          <p:nvPr>
            <p:ph type="sldNum" sz="quarter" idx="12"/>
          </p:nvPr>
        </p:nvSpPr>
        <p:spPr/>
        <p:txBody>
          <a:bodyPr/>
          <a:lstStyle/>
          <a:p>
            <a:fld id="{514751CC-8883-4213-8891-73E2ECD844AD}" type="slidenum">
              <a:rPr lang="en-US" smtClean="0"/>
              <a:t>‹#›</a:t>
            </a:fld>
            <a:endParaRPr lang="en-US"/>
          </a:p>
        </p:txBody>
      </p:sp>
    </p:spTree>
    <p:extLst>
      <p:ext uri="{BB962C8B-B14F-4D97-AF65-F5344CB8AC3E}">
        <p14:creationId xmlns:p14="http://schemas.microsoft.com/office/powerpoint/2010/main" val="4251234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CA45B-A44F-301D-EB43-6E247F10FB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106FAE-1839-4958-AE56-E582E59B54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D0DB3-0426-419A-E6FB-04A4AC93E068}"/>
              </a:ext>
            </a:extLst>
          </p:cNvPr>
          <p:cNvSpPr>
            <a:spLocks noGrp="1"/>
          </p:cNvSpPr>
          <p:nvPr>
            <p:ph type="dt" sz="half" idx="10"/>
          </p:nvPr>
        </p:nvSpPr>
        <p:spPr/>
        <p:txBody>
          <a:bodyPr/>
          <a:lstStyle/>
          <a:p>
            <a:fld id="{A90225B6-F0A7-472A-8AEA-A942CD34E31D}" type="datetimeFigureOut">
              <a:rPr lang="en-US" smtClean="0"/>
              <a:t>7/20/2024</a:t>
            </a:fld>
            <a:endParaRPr lang="en-US"/>
          </a:p>
        </p:txBody>
      </p:sp>
      <p:sp>
        <p:nvSpPr>
          <p:cNvPr id="5" name="Footer Placeholder 4">
            <a:extLst>
              <a:ext uri="{FF2B5EF4-FFF2-40B4-BE49-F238E27FC236}">
                <a16:creationId xmlns:a16="http://schemas.microsoft.com/office/drawing/2014/main" id="{C210AB29-2F2D-CD4E-0E54-B34015A84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D25E5F-2CF3-C245-2DFA-AB72B15C5558}"/>
              </a:ext>
            </a:extLst>
          </p:cNvPr>
          <p:cNvSpPr>
            <a:spLocks noGrp="1"/>
          </p:cNvSpPr>
          <p:nvPr>
            <p:ph type="sldNum" sz="quarter" idx="12"/>
          </p:nvPr>
        </p:nvSpPr>
        <p:spPr/>
        <p:txBody>
          <a:bodyPr/>
          <a:lstStyle/>
          <a:p>
            <a:fld id="{514751CC-8883-4213-8891-73E2ECD844AD}" type="slidenum">
              <a:rPr lang="en-US" smtClean="0"/>
              <a:t>‹#›</a:t>
            </a:fld>
            <a:endParaRPr lang="en-US"/>
          </a:p>
        </p:txBody>
      </p:sp>
    </p:spTree>
    <p:extLst>
      <p:ext uri="{BB962C8B-B14F-4D97-AF65-F5344CB8AC3E}">
        <p14:creationId xmlns:p14="http://schemas.microsoft.com/office/powerpoint/2010/main" val="2431342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096415-BD38-6243-D2C6-E6E959019C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E319EC-1E73-2D96-C07A-E69DDB3FD2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B4217-5056-DB13-AD2D-848DB775A9B4}"/>
              </a:ext>
            </a:extLst>
          </p:cNvPr>
          <p:cNvSpPr>
            <a:spLocks noGrp="1"/>
          </p:cNvSpPr>
          <p:nvPr>
            <p:ph type="dt" sz="half" idx="10"/>
          </p:nvPr>
        </p:nvSpPr>
        <p:spPr/>
        <p:txBody>
          <a:bodyPr/>
          <a:lstStyle/>
          <a:p>
            <a:fld id="{A90225B6-F0A7-472A-8AEA-A942CD34E31D}" type="datetimeFigureOut">
              <a:rPr lang="en-US" smtClean="0"/>
              <a:t>7/20/2024</a:t>
            </a:fld>
            <a:endParaRPr lang="en-US"/>
          </a:p>
        </p:txBody>
      </p:sp>
      <p:sp>
        <p:nvSpPr>
          <p:cNvPr id="5" name="Footer Placeholder 4">
            <a:extLst>
              <a:ext uri="{FF2B5EF4-FFF2-40B4-BE49-F238E27FC236}">
                <a16:creationId xmlns:a16="http://schemas.microsoft.com/office/drawing/2014/main" id="{AEE5B1C9-9B43-CF69-F254-D12D542A5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EF5A4-53D6-8671-BC72-93E4C865C3D3}"/>
              </a:ext>
            </a:extLst>
          </p:cNvPr>
          <p:cNvSpPr>
            <a:spLocks noGrp="1"/>
          </p:cNvSpPr>
          <p:nvPr>
            <p:ph type="sldNum" sz="quarter" idx="12"/>
          </p:nvPr>
        </p:nvSpPr>
        <p:spPr/>
        <p:txBody>
          <a:bodyPr/>
          <a:lstStyle/>
          <a:p>
            <a:fld id="{514751CC-8883-4213-8891-73E2ECD844AD}" type="slidenum">
              <a:rPr lang="en-US" smtClean="0"/>
              <a:t>‹#›</a:t>
            </a:fld>
            <a:endParaRPr lang="en-US"/>
          </a:p>
        </p:txBody>
      </p:sp>
    </p:spTree>
    <p:extLst>
      <p:ext uri="{BB962C8B-B14F-4D97-AF65-F5344CB8AC3E}">
        <p14:creationId xmlns:p14="http://schemas.microsoft.com/office/powerpoint/2010/main" val="1891936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C19F-D121-FC08-2B80-1A9E0B5E7B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A27596-4EA2-8CAA-7CA8-61B9BB4A9A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FE7637-5853-3D2F-670F-9D4E03A4969A}"/>
              </a:ext>
            </a:extLst>
          </p:cNvPr>
          <p:cNvSpPr>
            <a:spLocks noGrp="1"/>
          </p:cNvSpPr>
          <p:nvPr>
            <p:ph type="dt" sz="half" idx="10"/>
          </p:nvPr>
        </p:nvSpPr>
        <p:spPr/>
        <p:txBody>
          <a:bodyPr/>
          <a:lstStyle/>
          <a:p>
            <a:fld id="{A90225B6-F0A7-472A-8AEA-A942CD34E31D}" type="datetimeFigureOut">
              <a:rPr lang="en-US" smtClean="0"/>
              <a:t>7/20/2024</a:t>
            </a:fld>
            <a:endParaRPr lang="en-US"/>
          </a:p>
        </p:txBody>
      </p:sp>
      <p:sp>
        <p:nvSpPr>
          <p:cNvPr id="5" name="Footer Placeholder 4">
            <a:extLst>
              <a:ext uri="{FF2B5EF4-FFF2-40B4-BE49-F238E27FC236}">
                <a16:creationId xmlns:a16="http://schemas.microsoft.com/office/drawing/2014/main" id="{A187BE80-D9CB-EBF0-A6E5-40ACA24BE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B03FE-2F30-4163-9F85-2259853AE750}"/>
              </a:ext>
            </a:extLst>
          </p:cNvPr>
          <p:cNvSpPr>
            <a:spLocks noGrp="1"/>
          </p:cNvSpPr>
          <p:nvPr>
            <p:ph type="sldNum" sz="quarter" idx="12"/>
          </p:nvPr>
        </p:nvSpPr>
        <p:spPr/>
        <p:txBody>
          <a:bodyPr/>
          <a:lstStyle/>
          <a:p>
            <a:fld id="{514751CC-8883-4213-8891-73E2ECD844AD}" type="slidenum">
              <a:rPr lang="en-US" smtClean="0"/>
              <a:t>‹#›</a:t>
            </a:fld>
            <a:endParaRPr lang="en-US"/>
          </a:p>
        </p:txBody>
      </p:sp>
    </p:spTree>
    <p:extLst>
      <p:ext uri="{BB962C8B-B14F-4D97-AF65-F5344CB8AC3E}">
        <p14:creationId xmlns:p14="http://schemas.microsoft.com/office/powerpoint/2010/main" val="1914545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CD148-1191-F3FB-4518-CB7DDF92BD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0B8ACB-FC2A-980E-ECBA-8C7BC8E8A0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98D7A9-50A5-8E4E-688F-2142975501FA}"/>
              </a:ext>
            </a:extLst>
          </p:cNvPr>
          <p:cNvSpPr>
            <a:spLocks noGrp="1"/>
          </p:cNvSpPr>
          <p:nvPr>
            <p:ph type="dt" sz="half" idx="10"/>
          </p:nvPr>
        </p:nvSpPr>
        <p:spPr/>
        <p:txBody>
          <a:bodyPr/>
          <a:lstStyle/>
          <a:p>
            <a:fld id="{A90225B6-F0A7-472A-8AEA-A942CD34E31D}" type="datetimeFigureOut">
              <a:rPr lang="en-US" smtClean="0"/>
              <a:t>7/20/2024</a:t>
            </a:fld>
            <a:endParaRPr lang="en-US"/>
          </a:p>
        </p:txBody>
      </p:sp>
      <p:sp>
        <p:nvSpPr>
          <p:cNvPr id="5" name="Footer Placeholder 4">
            <a:extLst>
              <a:ext uri="{FF2B5EF4-FFF2-40B4-BE49-F238E27FC236}">
                <a16:creationId xmlns:a16="http://schemas.microsoft.com/office/drawing/2014/main" id="{E4D544D6-6EEB-32FA-9A00-8E35B6A4B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F103F-2B93-5D96-6F30-7814447C8315}"/>
              </a:ext>
            </a:extLst>
          </p:cNvPr>
          <p:cNvSpPr>
            <a:spLocks noGrp="1"/>
          </p:cNvSpPr>
          <p:nvPr>
            <p:ph type="sldNum" sz="quarter" idx="12"/>
          </p:nvPr>
        </p:nvSpPr>
        <p:spPr/>
        <p:txBody>
          <a:bodyPr/>
          <a:lstStyle/>
          <a:p>
            <a:fld id="{514751CC-8883-4213-8891-73E2ECD844AD}" type="slidenum">
              <a:rPr lang="en-US" smtClean="0"/>
              <a:t>‹#›</a:t>
            </a:fld>
            <a:endParaRPr lang="en-US"/>
          </a:p>
        </p:txBody>
      </p:sp>
    </p:spTree>
    <p:extLst>
      <p:ext uri="{BB962C8B-B14F-4D97-AF65-F5344CB8AC3E}">
        <p14:creationId xmlns:p14="http://schemas.microsoft.com/office/powerpoint/2010/main" val="2931594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4707-6D79-3F51-12A9-CE39C47982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EC6B-D83B-48EF-0F9E-FA0EC26846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6D8DE7-F470-E6D0-21ED-5CF7E705CD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A9551F-F9A0-5C80-B5E6-1ECABBD5FF53}"/>
              </a:ext>
            </a:extLst>
          </p:cNvPr>
          <p:cNvSpPr>
            <a:spLocks noGrp="1"/>
          </p:cNvSpPr>
          <p:nvPr>
            <p:ph type="dt" sz="half" idx="10"/>
          </p:nvPr>
        </p:nvSpPr>
        <p:spPr/>
        <p:txBody>
          <a:bodyPr/>
          <a:lstStyle/>
          <a:p>
            <a:fld id="{A90225B6-F0A7-472A-8AEA-A942CD34E31D}" type="datetimeFigureOut">
              <a:rPr lang="en-US" smtClean="0"/>
              <a:t>7/20/2024</a:t>
            </a:fld>
            <a:endParaRPr lang="en-US"/>
          </a:p>
        </p:txBody>
      </p:sp>
      <p:sp>
        <p:nvSpPr>
          <p:cNvPr id="6" name="Footer Placeholder 5">
            <a:extLst>
              <a:ext uri="{FF2B5EF4-FFF2-40B4-BE49-F238E27FC236}">
                <a16:creationId xmlns:a16="http://schemas.microsoft.com/office/drawing/2014/main" id="{BF2BC5A3-EA53-4EBB-AB56-9E49915516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25C322-3AF5-0B13-5C30-7CA85A4A13AC}"/>
              </a:ext>
            </a:extLst>
          </p:cNvPr>
          <p:cNvSpPr>
            <a:spLocks noGrp="1"/>
          </p:cNvSpPr>
          <p:nvPr>
            <p:ph type="sldNum" sz="quarter" idx="12"/>
          </p:nvPr>
        </p:nvSpPr>
        <p:spPr/>
        <p:txBody>
          <a:bodyPr/>
          <a:lstStyle/>
          <a:p>
            <a:fld id="{514751CC-8883-4213-8891-73E2ECD844AD}" type="slidenum">
              <a:rPr lang="en-US" smtClean="0"/>
              <a:t>‹#›</a:t>
            </a:fld>
            <a:endParaRPr lang="en-US"/>
          </a:p>
        </p:txBody>
      </p:sp>
    </p:spTree>
    <p:extLst>
      <p:ext uri="{BB962C8B-B14F-4D97-AF65-F5344CB8AC3E}">
        <p14:creationId xmlns:p14="http://schemas.microsoft.com/office/powerpoint/2010/main" val="3595151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3D985-2E94-9722-5E05-B77BA47CFB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307C60-E45A-ACE8-CF46-49D6233DC9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24F1E3-F103-D90B-13DE-C89BDA2846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A23242-D352-AC45-0681-1EEFFAD569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4034CF-40D9-A45C-DF60-4AC71FD118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76BD7C-E235-38E6-BABE-B977BE9C6E6D}"/>
              </a:ext>
            </a:extLst>
          </p:cNvPr>
          <p:cNvSpPr>
            <a:spLocks noGrp="1"/>
          </p:cNvSpPr>
          <p:nvPr>
            <p:ph type="dt" sz="half" idx="10"/>
          </p:nvPr>
        </p:nvSpPr>
        <p:spPr/>
        <p:txBody>
          <a:bodyPr/>
          <a:lstStyle/>
          <a:p>
            <a:fld id="{A90225B6-F0A7-472A-8AEA-A942CD34E31D}" type="datetimeFigureOut">
              <a:rPr lang="en-US" smtClean="0"/>
              <a:t>7/20/2024</a:t>
            </a:fld>
            <a:endParaRPr lang="en-US"/>
          </a:p>
        </p:txBody>
      </p:sp>
      <p:sp>
        <p:nvSpPr>
          <p:cNvPr id="8" name="Footer Placeholder 7">
            <a:extLst>
              <a:ext uri="{FF2B5EF4-FFF2-40B4-BE49-F238E27FC236}">
                <a16:creationId xmlns:a16="http://schemas.microsoft.com/office/drawing/2014/main" id="{3A0F8F48-3907-956A-ADC1-BD7DDBFD44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36FB76-2222-F5DB-1110-B1773293AA8E}"/>
              </a:ext>
            </a:extLst>
          </p:cNvPr>
          <p:cNvSpPr>
            <a:spLocks noGrp="1"/>
          </p:cNvSpPr>
          <p:nvPr>
            <p:ph type="sldNum" sz="quarter" idx="12"/>
          </p:nvPr>
        </p:nvSpPr>
        <p:spPr/>
        <p:txBody>
          <a:bodyPr/>
          <a:lstStyle/>
          <a:p>
            <a:fld id="{514751CC-8883-4213-8891-73E2ECD844AD}" type="slidenum">
              <a:rPr lang="en-US" smtClean="0"/>
              <a:t>‹#›</a:t>
            </a:fld>
            <a:endParaRPr lang="en-US"/>
          </a:p>
        </p:txBody>
      </p:sp>
    </p:spTree>
    <p:extLst>
      <p:ext uri="{BB962C8B-B14F-4D97-AF65-F5344CB8AC3E}">
        <p14:creationId xmlns:p14="http://schemas.microsoft.com/office/powerpoint/2010/main" val="140139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BF3E-9C48-8118-1171-52CDB8C425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BFC43-373B-8318-078A-B73BD64E8306}"/>
              </a:ext>
            </a:extLst>
          </p:cNvPr>
          <p:cNvSpPr>
            <a:spLocks noGrp="1"/>
          </p:cNvSpPr>
          <p:nvPr>
            <p:ph type="dt" sz="half" idx="10"/>
          </p:nvPr>
        </p:nvSpPr>
        <p:spPr/>
        <p:txBody>
          <a:bodyPr/>
          <a:lstStyle/>
          <a:p>
            <a:fld id="{A90225B6-F0A7-472A-8AEA-A942CD34E31D}" type="datetimeFigureOut">
              <a:rPr lang="en-US" smtClean="0"/>
              <a:t>7/20/2024</a:t>
            </a:fld>
            <a:endParaRPr lang="en-US"/>
          </a:p>
        </p:txBody>
      </p:sp>
      <p:sp>
        <p:nvSpPr>
          <p:cNvPr id="4" name="Footer Placeholder 3">
            <a:extLst>
              <a:ext uri="{FF2B5EF4-FFF2-40B4-BE49-F238E27FC236}">
                <a16:creationId xmlns:a16="http://schemas.microsoft.com/office/drawing/2014/main" id="{153DAD13-86A9-699A-BCC9-F48A1A8F95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7CF6FC-4C20-0156-6664-9FA49C8837E0}"/>
              </a:ext>
            </a:extLst>
          </p:cNvPr>
          <p:cNvSpPr>
            <a:spLocks noGrp="1"/>
          </p:cNvSpPr>
          <p:nvPr>
            <p:ph type="sldNum" sz="quarter" idx="12"/>
          </p:nvPr>
        </p:nvSpPr>
        <p:spPr/>
        <p:txBody>
          <a:bodyPr/>
          <a:lstStyle/>
          <a:p>
            <a:fld id="{514751CC-8883-4213-8891-73E2ECD844AD}" type="slidenum">
              <a:rPr lang="en-US" smtClean="0"/>
              <a:t>‹#›</a:t>
            </a:fld>
            <a:endParaRPr lang="en-US"/>
          </a:p>
        </p:txBody>
      </p:sp>
    </p:spTree>
    <p:extLst>
      <p:ext uri="{BB962C8B-B14F-4D97-AF65-F5344CB8AC3E}">
        <p14:creationId xmlns:p14="http://schemas.microsoft.com/office/powerpoint/2010/main" val="1738239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2F2A40-FC7E-A66D-B69C-2A999A6B6D36}"/>
              </a:ext>
            </a:extLst>
          </p:cNvPr>
          <p:cNvSpPr>
            <a:spLocks noGrp="1"/>
          </p:cNvSpPr>
          <p:nvPr>
            <p:ph type="dt" sz="half" idx="10"/>
          </p:nvPr>
        </p:nvSpPr>
        <p:spPr/>
        <p:txBody>
          <a:bodyPr/>
          <a:lstStyle/>
          <a:p>
            <a:fld id="{A90225B6-F0A7-472A-8AEA-A942CD34E31D}" type="datetimeFigureOut">
              <a:rPr lang="en-US" smtClean="0"/>
              <a:t>7/20/2024</a:t>
            </a:fld>
            <a:endParaRPr lang="en-US"/>
          </a:p>
        </p:txBody>
      </p:sp>
      <p:sp>
        <p:nvSpPr>
          <p:cNvPr id="3" name="Footer Placeholder 2">
            <a:extLst>
              <a:ext uri="{FF2B5EF4-FFF2-40B4-BE49-F238E27FC236}">
                <a16:creationId xmlns:a16="http://schemas.microsoft.com/office/drawing/2014/main" id="{46B3E661-722E-6355-5572-31335D0E1D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1DD18C-B3F6-7C1C-F263-A05DD1D9D802}"/>
              </a:ext>
            </a:extLst>
          </p:cNvPr>
          <p:cNvSpPr>
            <a:spLocks noGrp="1"/>
          </p:cNvSpPr>
          <p:nvPr>
            <p:ph type="sldNum" sz="quarter" idx="12"/>
          </p:nvPr>
        </p:nvSpPr>
        <p:spPr/>
        <p:txBody>
          <a:bodyPr/>
          <a:lstStyle/>
          <a:p>
            <a:fld id="{514751CC-8883-4213-8891-73E2ECD844AD}" type="slidenum">
              <a:rPr lang="en-US" smtClean="0"/>
              <a:t>‹#›</a:t>
            </a:fld>
            <a:endParaRPr lang="en-US"/>
          </a:p>
        </p:txBody>
      </p:sp>
    </p:spTree>
    <p:extLst>
      <p:ext uri="{BB962C8B-B14F-4D97-AF65-F5344CB8AC3E}">
        <p14:creationId xmlns:p14="http://schemas.microsoft.com/office/powerpoint/2010/main" val="2472944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BEFEE-0E16-7279-2817-49A84A910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90D245-141E-38CB-F629-29D9BB3550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98D2C4-8C61-7686-5DE3-E15CF4738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A63FA3-0794-F71C-F123-1184031AF0DA}"/>
              </a:ext>
            </a:extLst>
          </p:cNvPr>
          <p:cNvSpPr>
            <a:spLocks noGrp="1"/>
          </p:cNvSpPr>
          <p:nvPr>
            <p:ph type="dt" sz="half" idx="10"/>
          </p:nvPr>
        </p:nvSpPr>
        <p:spPr/>
        <p:txBody>
          <a:bodyPr/>
          <a:lstStyle/>
          <a:p>
            <a:fld id="{A90225B6-F0A7-472A-8AEA-A942CD34E31D}" type="datetimeFigureOut">
              <a:rPr lang="en-US" smtClean="0"/>
              <a:t>7/20/2024</a:t>
            </a:fld>
            <a:endParaRPr lang="en-US"/>
          </a:p>
        </p:txBody>
      </p:sp>
      <p:sp>
        <p:nvSpPr>
          <p:cNvPr id="6" name="Footer Placeholder 5">
            <a:extLst>
              <a:ext uri="{FF2B5EF4-FFF2-40B4-BE49-F238E27FC236}">
                <a16:creationId xmlns:a16="http://schemas.microsoft.com/office/drawing/2014/main" id="{466FD90B-5119-68BA-B039-0451E45A9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5EA4A-919A-7D16-CBB8-208960BECC51}"/>
              </a:ext>
            </a:extLst>
          </p:cNvPr>
          <p:cNvSpPr>
            <a:spLocks noGrp="1"/>
          </p:cNvSpPr>
          <p:nvPr>
            <p:ph type="sldNum" sz="quarter" idx="12"/>
          </p:nvPr>
        </p:nvSpPr>
        <p:spPr/>
        <p:txBody>
          <a:bodyPr/>
          <a:lstStyle/>
          <a:p>
            <a:fld id="{514751CC-8883-4213-8891-73E2ECD844AD}" type="slidenum">
              <a:rPr lang="en-US" smtClean="0"/>
              <a:t>‹#›</a:t>
            </a:fld>
            <a:endParaRPr lang="en-US"/>
          </a:p>
        </p:txBody>
      </p:sp>
    </p:spTree>
    <p:extLst>
      <p:ext uri="{BB962C8B-B14F-4D97-AF65-F5344CB8AC3E}">
        <p14:creationId xmlns:p14="http://schemas.microsoft.com/office/powerpoint/2010/main" val="2351367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80EE-BB42-2433-A875-814BBA2FFD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57E21D-F897-BA37-1CE1-E3D9BF7C1A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926F65-2F87-1DB5-C12C-B9067B530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C7E8EC-E4AA-1E66-6072-14394268A638}"/>
              </a:ext>
            </a:extLst>
          </p:cNvPr>
          <p:cNvSpPr>
            <a:spLocks noGrp="1"/>
          </p:cNvSpPr>
          <p:nvPr>
            <p:ph type="dt" sz="half" idx="10"/>
          </p:nvPr>
        </p:nvSpPr>
        <p:spPr/>
        <p:txBody>
          <a:bodyPr/>
          <a:lstStyle/>
          <a:p>
            <a:fld id="{A90225B6-F0A7-472A-8AEA-A942CD34E31D}" type="datetimeFigureOut">
              <a:rPr lang="en-US" smtClean="0"/>
              <a:t>7/20/2024</a:t>
            </a:fld>
            <a:endParaRPr lang="en-US"/>
          </a:p>
        </p:txBody>
      </p:sp>
      <p:sp>
        <p:nvSpPr>
          <p:cNvPr id="6" name="Footer Placeholder 5">
            <a:extLst>
              <a:ext uri="{FF2B5EF4-FFF2-40B4-BE49-F238E27FC236}">
                <a16:creationId xmlns:a16="http://schemas.microsoft.com/office/drawing/2014/main" id="{F33E02F6-456B-0B8C-748D-CAE1871C02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F4C655-43E4-73A5-A6C1-BF222C1CF6C3}"/>
              </a:ext>
            </a:extLst>
          </p:cNvPr>
          <p:cNvSpPr>
            <a:spLocks noGrp="1"/>
          </p:cNvSpPr>
          <p:nvPr>
            <p:ph type="sldNum" sz="quarter" idx="12"/>
          </p:nvPr>
        </p:nvSpPr>
        <p:spPr/>
        <p:txBody>
          <a:bodyPr/>
          <a:lstStyle/>
          <a:p>
            <a:fld id="{514751CC-8883-4213-8891-73E2ECD844AD}" type="slidenum">
              <a:rPr lang="en-US" smtClean="0"/>
              <a:t>‹#›</a:t>
            </a:fld>
            <a:endParaRPr lang="en-US"/>
          </a:p>
        </p:txBody>
      </p:sp>
    </p:spTree>
    <p:extLst>
      <p:ext uri="{BB962C8B-B14F-4D97-AF65-F5344CB8AC3E}">
        <p14:creationId xmlns:p14="http://schemas.microsoft.com/office/powerpoint/2010/main" val="4048467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F2D8BF-60AA-877A-53E6-7769EB6130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34B2B1-6ADB-8CC2-DCAE-4E4AE8094D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6C0F2-D8C9-4468-5207-7D60015CD7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90225B6-F0A7-472A-8AEA-A942CD34E31D}" type="datetimeFigureOut">
              <a:rPr lang="en-US" smtClean="0"/>
              <a:t>7/20/2024</a:t>
            </a:fld>
            <a:endParaRPr lang="en-US"/>
          </a:p>
        </p:txBody>
      </p:sp>
      <p:sp>
        <p:nvSpPr>
          <p:cNvPr id="5" name="Footer Placeholder 4">
            <a:extLst>
              <a:ext uri="{FF2B5EF4-FFF2-40B4-BE49-F238E27FC236}">
                <a16:creationId xmlns:a16="http://schemas.microsoft.com/office/drawing/2014/main" id="{097E63ED-751B-6950-BBA9-894F7FF56C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3B8E161-2896-3224-8578-37C3A704E8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4751CC-8883-4213-8891-73E2ECD844AD}" type="slidenum">
              <a:rPr lang="en-US" smtClean="0"/>
              <a:t>‹#›</a:t>
            </a:fld>
            <a:endParaRPr lang="en-US"/>
          </a:p>
        </p:txBody>
      </p:sp>
    </p:spTree>
    <p:extLst>
      <p:ext uri="{BB962C8B-B14F-4D97-AF65-F5344CB8AC3E}">
        <p14:creationId xmlns:p14="http://schemas.microsoft.com/office/powerpoint/2010/main" val="1100184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16F42E0-28DF-4093-AFC5-CA01F54C88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Wind In Grass">
            <a:extLst>
              <a:ext uri="{FF2B5EF4-FFF2-40B4-BE49-F238E27FC236}">
                <a16:creationId xmlns:a16="http://schemas.microsoft.com/office/drawing/2014/main" id="{CAB749B8-D464-BD13-0166-AE03E9D8C85E}"/>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3" y="-22"/>
            <a:ext cx="12191997" cy="6858022"/>
          </a:xfrm>
          <a:prstGeom prst="rect">
            <a:avLst/>
          </a:prstGeom>
        </p:spPr>
      </p:pic>
      <p:sp>
        <p:nvSpPr>
          <p:cNvPr id="11" name="Rectangle 1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06190"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37374"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39E9E0-4274-EAD1-F819-1F98270208F4}"/>
              </a:ext>
            </a:extLst>
          </p:cNvPr>
          <p:cNvSpPr>
            <a:spLocks noGrp="1"/>
          </p:cNvSpPr>
          <p:nvPr>
            <p:ph type="ctrTitle"/>
          </p:nvPr>
        </p:nvSpPr>
        <p:spPr>
          <a:xfrm>
            <a:off x="6096006" y="728897"/>
            <a:ext cx="5452529" cy="3728614"/>
          </a:xfrm>
        </p:spPr>
        <p:txBody>
          <a:bodyPr anchor="t">
            <a:normAutofit/>
          </a:bodyPr>
          <a:lstStyle/>
          <a:p>
            <a:pPr algn="r"/>
            <a:r>
              <a:rPr lang="en-US" sz="5200">
                <a:solidFill>
                  <a:srgbClr val="FFFFFF"/>
                </a:solidFill>
              </a:rPr>
              <a:t>Sabbath</a:t>
            </a:r>
          </a:p>
        </p:txBody>
      </p:sp>
      <p:sp>
        <p:nvSpPr>
          <p:cNvPr id="3" name="Subtitle 2">
            <a:extLst>
              <a:ext uri="{FF2B5EF4-FFF2-40B4-BE49-F238E27FC236}">
                <a16:creationId xmlns:a16="http://schemas.microsoft.com/office/drawing/2014/main" id="{14BBB235-77B1-BE41-88B7-CDBF7E488A5F}"/>
              </a:ext>
            </a:extLst>
          </p:cNvPr>
          <p:cNvSpPr>
            <a:spLocks noGrp="1"/>
          </p:cNvSpPr>
          <p:nvPr>
            <p:ph type="subTitle" idx="1"/>
          </p:nvPr>
        </p:nvSpPr>
        <p:spPr>
          <a:xfrm>
            <a:off x="6099055" y="4629217"/>
            <a:ext cx="5449479" cy="1499873"/>
          </a:xfrm>
        </p:spPr>
        <p:txBody>
          <a:bodyPr anchor="b">
            <a:noAutofit/>
          </a:bodyPr>
          <a:lstStyle/>
          <a:p>
            <a:pPr algn="r"/>
            <a:r>
              <a:rPr lang="en-US" dirty="0">
                <a:solidFill>
                  <a:srgbClr val="FFFFFF"/>
                </a:solidFill>
                <a:effectLst/>
                <a:latin typeface="Andalus"/>
                <a:ea typeface="Calibri" panose="020F0502020204030204" pitchFamily="34" charset="0"/>
              </a:rPr>
              <a:t>For six days work may be done, but the seventh day is a Sabbath of complete rest, holy to the LORD. Whoever does any work on the Sabbath day must surely be put to death. The Israelites must keep the Sabbath, celebrating it as a permanent covenant for the generations to come. It is a sign between Me and the Israelites forever; for in six days the LORD made the heavens and the earth, but on the seventh day He rested and was refreshed.’</a:t>
            </a:r>
            <a:r>
              <a:rPr lang="en-US" dirty="0">
                <a:solidFill>
                  <a:srgbClr val="FFFFFF"/>
                </a:solidFill>
                <a:effectLst/>
                <a:latin typeface="Times New Roman" panose="02020603050405020304" pitchFamily="18" charset="0"/>
                <a:ea typeface="Calibri" panose="020F0502020204030204" pitchFamily="34" charset="0"/>
              </a:rPr>
              <a:t> </a:t>
            </a:r>
            <a:r>
              <a:rPr lang="en-US" dirty="0">
                <a:solidFill>
                  <a:srgbClr val="FFFFFF"/>
                </a:solidFill>
                <a:effectLst/>
                <a:latin typeface="Andalus"/>
                <a:ea typeface="Calibri" panose="020F0502020204030204" pitchFamily="34" charset="0"/>
              </a:rPr>
              <a:t>”</a:t>
            </a:r>
          </a:p>
          <a:p>
            <a:pPr algn="r"/>
            <a:r>
              <a:rPr lang="en-US" dirty="0">
                <a:solidFill>
                  <a:srgbClr val="FFFFFF"/>
                </a:solidFill>
                <a:latin typeface="Andalus"/>
                <a:ea typeface="Calibri" panose="020F0502020204030204" pitchFamily="34" charset="0"/>
              </a:rPr>
              <a:t>Exodus 35</a:t>
            </a:r>
            <a:endParaRPr lang="en-US" dirty="0">
              <a:solidFill>
                <a:srgbClr val="FFFFFF"/>
              </a:solidFill>
            </a:endParaRPr>
          </a:p>
        </p:txBody>
      </p:sp>
    </p:spTree>
    <p:extLst>
      <p:ext uri="{BB962C8B-B14F-4D97-AF65-F5344CB8AC3E}">
        <p14:creationId xmlns:p14="http://schemas.microsoft.com/office/powerpoint/2010/main" val="267224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Calendar on table">
            <a:extLst>
              <a:ext uri="{FF2B5EF4-FFF2-40B4-BE49-F238E27FC236}">
                <a16:creationId xmlns:a16="http://schemas.microsoft.com/office/drawing/2014/main" id="{97CA82E1-3F9F-5161-4C53-5252F51ECB0E}"/>
              </a:ext>
            </a:extLst>
          </p:cNvPr>
          <p:cNvPicPr>
            <a:picLocks noChangeAspect="1"/>
          </p:cNvPicPr>
          <p:nvPr/>
        </p:nvPicPr>
        <p:blipFill>
          <a:blip r:embed="rId2">
            <a:alphaModFix amt="60000"/>
          </a:blip>
          <a:srcRect b="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B6C702C1-6B5E-E88B-0B96-2956666DBD7C}"/>
              </a:ext>
            </a:extLst>
          </p:cNvPr>
          <p:cNvSpPr>
            <a:spLocks noGrp="1"/>
          </p:cNvSpPr>
          <p:nvPr>
            <p:ph type="title"/>
          </p:nvPr>
        </p:nvSpPr>
        <p:spPr>
          <a:xfrm>
            <a:off x="1198181" y="728906"/>
            <a:ext cx="9792471" cy="2057037"/>
          </a:xfrm>
        </p:spPr>
        <p:txBody>
          <a:bodyPr>
            <a:normAutofit/>
          </a:bodyPr>
          <a:lstStyle/>
          <a:p>
            <a:r>
              <a:rPr lang="en-US"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How to</a:t>
            </a:r>
            <a:endParaRPr lang="en-US">
              <a:solidFill>
                <a:srgbClr val="FFFFFF"/>
              </a:solidFill>
            </a:endParaRPr>
          </a:p>
        </p:txBody>
      </p:sp>
      <p:graphicFrame>
        <p:nvGraphicFramePr>
          <p:cNvPr id="23" name="Content Placeholder 2">
            <a:extLst>
              <a:ext uri="{FF2B5EF4-FFF2-40B4-BE49-F238E27FC236}">
                <a16:creationId xmlns:a16="http://schemas.microsoft.com/office/drawing/2014/main" id="{E24855AB-DE29-893C-98B1-F4A78CF9CFAD}"/>
              </a:ext>
            </a:extLst>
          </p:cNvPr>
          <p:cNvGraphicFramePr>
            <a:graphicFrameLocks noGrp="1"/>
          </p:cNvGraphicFramePr>
          <p:nvPr>
            <p:ph idx="1"/>
            <p:extLst>
              <p:ext uri="{D42A27DB-BD31-4B8C-83A1-F6EECF244321}">
                <p14:modId xmlns:p14="http://schemas.microsoft.com/office/powerpoint/2010/main" val="1976765705"/>
              </p:ext>
            </p:extLst>
          </p:nvPr>
        </p:nvGraphicFramePr>
        <p:xfrm>
          <a:off x="1198181" y="2970778"/>
          <a:ext cx="10689019" cy="3171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6772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A74578-6D39-565B-70A0-42BE16B28308}"/>
              </a:ext>
            </a:extLst>
          </p:cNvPr>
          <p:cNvSpPr>
            <a:spLocks noGrp="1"/>
          </p:cNvSpPr>
          <p:nvPr>
            <p:ph type="title"/>
          </p:nvPr>
        </p:nvSpPr>
        <p:spPr>
          <a:xfrm>
            <a:off x="838201" y="365125"/>
            <a:ext cx="5251316" cy="1807305"/>
          </a:xfrm>
        </p:spPr>
        <p:txBody>
          <a:bodyPr>
            <a:normAutofit/>
          </a:bodyPr>
          <a:lstStyle/>
          <a:p>
            <a:r>
              <a:rPr lang="en-US">
                <a:latin typeface="Agency FB" panose="020B0503020202020204" pitchFamily="34" charset="0"/>
              </a:rPr>
              <a:t>Trust God With Your Day</a:t>
            </a:r>
          </a:p>
        </p:txBody>
      </p:sp>
      <p:sp>
        <p:nvSpPr>
          <p:cNvPr id="3" name="Content Placeholder 2">
            <a:extLst>
              <a:ext uri="{FF2B5EF4-FFF2-40B4-BE49-F238E27FC236}">
                <a16:creationId xmlns:a16="http://schemas.microsoft.com/office/drawing/2014/main" id="{C796CA88-0E9A-D53A-DEA4-0DD347D9FBAE}"/>
              </a:ext>
            </a:extLst>
          </p:cNvPr>
          <p:cNvSpPr>
            <a:spLocks noGrp="1"/>
          </p:cNvSpPr>
          <p:nvPr>
            <p:ph idx="1"/>
          </p:nvPr>
        </p:nvSpPr>
        <p:spPr>
          <a:xfrm>
            <a:off x="838200" y="1963711"/>
            <a:ext cx="5577590" cy="4213252"/>
          </a:xfrm>
        </p:spPr>
        <p:txBody>
          <a:bodyPr>
            <a:normAutofit lnSpcReduction="10000"/>
          </a:bodyPr>
          <a:lstStyle/>
          <a:p>
            <a:pPr marL="0" marR="0" indent="0" algn="ctr">
              <a:spcBef>
                <a:spcPts val="0"/>
              </a:spcBef>
              <a:spcAft>
                <a:spcPts val="800"/>
              </a:spcAft>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Here at Follow God ministries, </a:t>
            </a:r>
            <a:r>
              <a:rPr lang="en-US" sz="2000" i="1" kern="100" dirty="0">
                <a:effectLst/>
                <a:latin typeface="Calibri" panose="020F0502020204030204" pitchFamily="34" charset="0"/>
                <a:ea typeface="Calibri" panose="020F0502020204030204" pitchFamily="34" charset="0"/>
                <a:cs typeface="Times New Roman" panose="02020603050405020304" pitchFamily="18" charset="0"/>
              </a:rPr>
              <a:t>we take our Sabbath seriously. </a:t>
            </a:r>
          </a:p>
          <a:p>
            <a:pPr marL="0" marR="0" indent="0" algn="ctr">
              <a:spcBef>
                <a:spcPts val="0"/>
              </a:spcBef>
              <a:spcAft>
                <a:spcPts val="800"/>
              </a:spcAft>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Our entire ministry takes a day of rest once a week.</a:t>
            </a:r>
          </a:p>
          <a:p>
            <a:pPr marL="0" marR="0" indent="0">
              <a:spcBef>
                <a:spcPts val="0"/>
              </a:spcBef>
              <a:spcAft>
                <a:spcPts val="800"/>
              </a:spcAft>
              <a:buNone/>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As individuals in the body of Christ, we desire to follow the commandment of the Lord that was established for all generations.</a:t>
            </a:r>
          </a:p>
          <a:p>
            <a:pPr marL="0" marR="0" indent="0">
              <a:spcBef>
                <a:spcPts val="0"/>
              </a:spcBef>
              <a:spcAft>
                <a:spcPts val="800"/>
              </a:spcAft>
              <a:buNone/>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We trust that if our hearts desire is to obey Him and seek His face, that He will divinely manage any work that needs to be done that day.</a:t>
            </a:r>
          </a:p>
          <a:p>
            <a:pPr marL="0" marR="0" indent="0">
              <a:spcBef>
                <a:spcPts val="0"/>
              </a:spcBef>
              <a:spcAft>
                <a:spcPts val="800"/>
              </a:spcAft>
              <a:buNone/>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Our God took a rest on the seventh day of the week from all the work He did. Through His action, we see the necessity as mere human beings made in His image to rest as well.</a:t>
            </a:r>
          </a:p>
          <a:p>
            <a:pPr marL="0" marR="0" indent="0">
              <a:spcBef>
                <a:spcPts val="0"/>
              </a:spcBef>
              <a:spcAft>
                <a:spcPts val="800"/>
              </a:spcAft>
              <a:buNone/>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Choose a day and enjoy your rest and time with the Lord.</a:t>
            </a:r>
          </a:p>
          <a:p>
            <a:endParaRPr lang="en-US" sz="1400" dirty="0"/>
          </a:p>
        </p:txBody>
      </p:sp>
      <p:pic>
        <p:nvPicPr>
          <p:cNvPr id="5" name="Picture 4" descr="Hand reaching out to sun">
            <a:extLst>
              <a:ext uri="{FF2B5EF4-FFF2-40B4-BE49-F238E27FC236}">
                <a16:creationId xmlns:a16="http://schemas.microsoft.com/office/drawing/2014/main" id="{8986BA8E-0121-4CB1-BB5C-00FA5793B934}"/>
              </a:ext>
            </a:extLst>
          </p:cNvPr>
          <p:cNvPicPr>
            <a:picLocks noChangeAspect="1"/>
          </p:cNvPicPr>
          <p:nvPr/>
        </p:nvPicPr>
        <p:blipFill>
          <a:blip r:embed="rId2"/>
          <a:srcRect l="23637" r="18110"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528018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ight Triangle 1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79C530-CF34-0CDD-F6D2-AA8DCB9361AE}"/>
              </a:ext>
            </a:extLst>
          </p:cNvPr>
          <p:cNvSpPr>
            <a:spLocks noGrp="1"/>
          </p:cNvSpPr>
          <p:nvPr>
            <p:ph type="title"/>
          </p:nvPr>
        </p:nvSpPr>
        <p:spPr>
          <a:xfrm>
            <a:off x="1006900" y="1188637"/>
            <a:ext cx="3141430" cy="4480726"/>
          </a:xfrm>
        </p:spPr>
        <p:txBody>
          <a:bodyPr>
            <a:normAutofit/>
          </a:bodyPr>
          <a:lstStyle/>
          <a:p>
            <a:pPr algn="r"/>
            <a:r>
              <a:rPr lang="en-US" sz="6600" kern="100" dirty="0">
                <a:effectLst/>
                <a:latin typeface="Calibri" panose="020F0502020204030204" pitchFamily="34" charset="0"/>
                <a:ea typeface="Calibri" panose="020F0502020204030204" pitchFamily="34" charset="0"/>
                <a:cs typeface="Times New Roman" panose="02020603050405020304" pitchFamily="18" charset="0"/>
              </a:rPr>
              <a:t>Protect your Sabbath</a:t>
            </a:r>
            <a:br>
              <a:rPr lang="en-US" sz="66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6600" dirty="0"/>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13FA5D8-7B24-BA6A-94C9-C311A33CBA22}"/>
              </a:ext>
            </a:extLst>
          </p:cNvPr>
          <p:cNvSpPr>
            <a:spLocks noGrp="1"/>
          </p:cNvSpPr>
          <p:nvPr>
            <p:ph idx="1"/>
          </p:nvPr>
        </p:nvSpPr>
        <p:spPr>
          <a:xfrm>
            <a:off x="5138927" y="1338729"/>
            <a:ext cx="5564043" cy="4180542"/>
          </a:xfrm>
        </p:spPr>
        <p:txBody>
          <a:bodyPr anchor="ctr">
            <a:normAutofit lnSpcReduction="10000"/>
          </a:bodyPr>
          <a:lstStyle/>
          <a:p>
            <a:pPr marL="0" marR="0" indent="0">
              <a:spcBef>
                <a:spcPts val="0"/>
              </a:spcBef>
              <a:spcAft>
                <a:spcPts val="800"/>
              </a:spcAft>
              <a:buNone/>
            </a:pPr>
            <a:r>
              <a:rPr lang="en-US" sz="1500" kern="100" dirty="0">
                <a:effectLst/>
                <a:latin typeface="Calibri" panose="020F0502020204030204" pitchFamily="34" charset="0"/>
                <a:ea typeface="Calibri" panose="020F0502020204030204" pitchFamily="34" charset="0"/>
                <a:cs typeface="Times New Roman" panose="02020603050405020304" pitchFamily="18" charset="0"/>
              </a:rPr>
              <a:t>As you decide to take a day of rest following God’s commandment, there will be a concerted effort made to take you off course. Commit to Sabbath day. Prepare for distractions and opposition. </a:t>
            </a:r>
          </a:p>
          <a:p>
            <a:pPr marL="0" marR="0" lvl="0" indent="0">
              <a:spcBef>
                <a:spcPts val="0"/>
              </a:spcBef>
              <a:spcAft>
                <a:spcPts val="800"/>
              </a:spcAft>
              <a:buNone/>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a:spcBef>
                <a:spcPts val="0"/>
              </a:spcBef>
              <a:spcAft>
                <a:spcPts val="800"/>
              </a:spcAft>
              <a:buNone/>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Internal struggle?</a:t>
            </a:r>
          </a:p>
          <a:p>
            <a:pPr marL="0" marR="0" indent="0">
              <a:spcBef>
                <a:spcPts val="0"/>
              </a:spcBef>
              <a:spcAft>
                <a:spcPts val="800"/>
              </a:spcAft>
              <a:buNone/>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Consider why there is difficulty taking Sabbath. Why is rest uncomfortable? What hinders you from being able to rest? Be prepared to deal with the many layers and complexities associated with the internal battle of taking rest and bring them to the Lord. Ex: Feelings of worth tied to productivity or guilt, fear.</a:t>
            </a:r>
          </a:p>
          <a:p>
            <a:pPr marL="0" marR="0" lvl="0" indent="0">
              <a:spcBef>
                <a:spcPts val="0"/>
              </a:spcBef>
              <a:spcAft>
                <a:spcPts val="800"/>
              </a:spcAft>
              <a:buNone/>
            </a:pPr>
            <a:endParaRPr lang="en-US" sz="1600" b="1"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a:spcBef>
                <a:spcPts val="0"/>
              </a:spcBef>
              <a:spcAft>
                <a:spcPts val="800"/>
              </a:spcAft>
              <a:buNone/>
            </a:pPr>
            <a:r>
              <a:rPr lang="en-US" sz="1600" b="1"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Jesus is Lord over Sabbath</a:t>
            </a:r>
          </a:p>
          <a:p>
            <a:pPr marL="0" marR="0" indent="0">
              <a:spcBef>
                <a:spcPts val="0"/>
              </a:spcBef>
              <a:spcAft>
                <a:spcPts val="800"/>
              </a:spcAft>
              <a:buNone/>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Remain in the will of the Lord. Do not be legalistic about your day of rest. God may instruct you to work. Our desire to take a Sabbath stems from our desire to obey God. It is a day holy to the Lord. It belongs to Him to do as He desires.</a:t>
            </a:r>
          </a:p>
          <a:p>
            <a:endParaRPr lang="en-US" sz="1300" dirty="0"/>
          </a:p>
        </p:txBody>
      </p:sp>
    </p:spTree>
    <p:extLst>
      <p:ext uri="{BB962C8B-B14F-4D97-AF65-F5344CB8AC3E}">
        <p14:creationId xmlns:p14="http://schemas.microsoft.com/office/powerpoint/2010/main" val="11745646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1521</TotalTime>
  <Words>499</Words>
  <Application>Microsoft Office PowerPoint</Application>
  <PresentationFormat>Widescreen</PresentationFormat>
  <Paragraphs>34</Paragraphs>
  <Slides>4</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vt:i4>
      </vt:variant>
    </vt:vector>
  </HeadingPairs>
  <TitlesOfParts>
    <vt:vector size="12" baseType="lpstr">
      <vt:lpstr>Agency FB</vt:lpstr>
      <vt:lpstr>Andalus</vt:lpstr>
      <vt:lpstr>Aptos</vt:lpstr>
      <vt:lpstr>Aptos Display</vt:lpstr>
      <vt:lpstr>Arial</vt:lpstr>
      <vt:lpstr>Calibri</vt:lpstr>
      <vt:lpstr>Times New Roman</vt:lpstr>
      <vt:lpstr>Office Theme</vt:lpstr>
      <vt:lpstr>Sabbath</vt:lpstr>
      <vt:lpstr>How to</vt:lpstr>
      <vt:lpstr>Trust God With Your Day</vt:lpstr>
      <vt:lpstr>Protect your Sabbath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Jennifer Anderson</dc:creator>
  <cp:lastModifiedBy>Jennifer Anderson</cp:lastModifiedBy>
  <cp:revision>3</cp:revision>
  <dcterms:created xsi:type="dcterms:W3CDTF">2024-07-21T02:14:36Z</dcterms:created>
  <dcterms:modified xsi:type="dcterms:W3CDTF">2024-07-22T03:36:17Z</dcterms:modified>
</cp:coreProperties>
</file>