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6691C3-411D-4A5C-B646-ABFE5EF45A4A}"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198482CB-7156-4AF8-85BA-7185FB72F7CF}">
      <dgm:prSet custT="1"/>
      <dgm:spPr/>
      <dgm:t>
        <a:bodyPr/>
        <a:lstStyle/>
        <a:p>
          <a:r>
            <a:rPr lang="en-US" sz="1600" dirty="0"/>
            <a:t>There is no formula to prayer. The Lord wants to speak to you and wants to hear from you. It is a two-way conversation. He desires to hear from you .</a:t>
          </a:r>
        </a:p>
      </dgm:t>
    </dgm:pt>
    <dgm:pt modelId="{9BA23CC6-1DFD-4318-8B34-BA721D4C1E3C}" type="parTrans" cxnId="{B4007BCA-1521-4E1B-85B9-C57ED4DB8070}">
      <dgm:prSet/>
      <dgm:spPr/>
      <dgm:t>
        <a:bodyPr/>
        <a:lstStyle/>
        <a:p>
          <a:endParaRPr lang="en-US"/>
        </a:p>
      </dgm:t>
    </dgm:pt>
    <dgm:pt modelId="{2FA57F62-3C06-4089-8483-D31C6684036D}" type="sibTrans" cxnId="{B4007BCA-1521-4E1B-85B9-C57ED4DB8070}">
      <dgm:prSet/>
      <dgm:spPr/>
      <dgm:t>
        <a:bodyPr/>
        <a:lstStyle/>
        <a:p>
          <a:endParaRPr lang="en-US"/>
        </a:p>
      </dgm:t>
    </dgm:pt>
    <dgm:pt modelId="{1459610C-86C5-466F-A80A-30CE84C504C9}">
      <dgm:prSet custT="1"/>
      <dgm:spPr/>
      <dgm:t>
        <a:bodyPr/>
        <a:lstStyle/>
        <a:p>
          <a:r>
            <a:rPr lang="en-US" sz="1600" dirty="0"/>
            <a:t>Consider the way He speaks to Jeremiah as the Lord declares the word. He spoke over Him as a prophet of nations, addresses his fears, teaches him about his seer prophetic gift, provides instruction and prepares him for the journey he will undertake.</a:t>
          </a:r>
        </a:p>
      </dgm:t>
    </dgm:pt>
    <dgm:pt modelId="{44CA23C9-D9E4-43C8-BD6B-FBAA68612B70}" type="parTrans" cxnId="{3BE2348F-0575-4A84-85E4-4B13F34113E1}">
      <dgm:prSet/>
      <dgm:spPr/>
      <dgm:t>
        <a:bodyPr/>
        <a:lstStyle/>
        <a:p>
          <a:endParaRPr lang="en-US"/>
        </a:p>
      </dgm:t>
    </dgm:pt>
    <dgm:pt modelId="{E0529796-C391-494E-98DB-50D681E34A6E}" type="sibTrans" cxnId="{3BE2348F-0575-4A84-85E4-4B13F34113E1}">
      <dgm:prSet/>
      <dgm:spPr/>
      <dgm:t>
        <a:bodyPr/>
        <a:lstStyle/>
        <a:p>
          <a:endParaRPr lang="en-US"/>
        </a:p>
      </dgm:t>
    </dgm:pt>
    <dgm:pt modelId="{D820F66D-BB38-405E-ABC8-08A2FEA26494}">
      <dgm:prSet custT="1"/>
      <dgm:spPr/>
      <dgm:t>
        <a:bodyPr/>
        <a:lstStyle/>
        <a:p>
          <a:r>
            <a:rPr lang="en-US" sz="1600" dirty="0"/>
            <a:t>God is not a distant magic genie in the clouds or an entity that gives orders and expects you to respond robotically. No, our loving Father desires to be in relationship with you. He lovingly speaks to Jeremiah, Moses,  Abraham, Elijah. He speaks to Saul on His way to </a:t>
          </a:r>
          <a:r>
            <a:rPr lang="en-US" sz="1600" dirty="0" err="1"/>
            <a:t>Demascus</a:t>
          </a:r>
          <a:r>
            <a:rPr lang="en-US" sz="1600" dirty="0"/>
            <a:t> and asks why he persecutes Him. He talks to </a:t>
          </a:r>
          <a:r>
            <a:rPr lang="en-US" sz="1600" dirty="0" err="1"/>
            <a:t>Annaias</a:t>
          </a:r>
          <a:r>
            <a:rPr lang="en-US" sz="1600" dirty="0"/>
            <a:t> and instructs him, addresses his fears and tells him of his plans. This is the way of our Lord.</a:t>
          </a:r>
        </a:p>
      </dgm:t>
    </dgm:pt>
    <dgm:pt modelId="{EF0F9213-C633-4ED4-BE16-361A0453C9CC}" type="parTrans" cxnId="{2EB7128C-58BE-4458-AB3F-D049533AAC2A}">
      <dgm:prSet/>
      <dgm:spPr/>
      <dgm:t>
        <a:bodyPr/>
        <a:lstStyle/>
        <a:p>
          <a:endParaRPr lang="en-US"/>
        </a:p>
      </dgm:t>
    </dgm:pt>
    <dgm:pt modelId="{F039FFBB-5818-4E4A-B5AE-AD452A170AA8}" type="sibTrans" cxnId="{2EB7128C-58BE-4458-AB3F-D049533AAC2A}">
      <dgm:prSet/>
      <dgm:spPr/>
      <dgm:t>
        <a:bodyPr/>
        <a:lstStyle/>
        <a:p>
          <a:endParaRPr lang="en-US"/>
        </a:p>
      </dgm:t>
    </dgm:pt>
    <dgm:pt modelId="{AA7DBFB6-2D1F-4589-98CF-0C281AD1D8EF}" type="pres">
      <dgm:prSet presAssocID="{436691C3-411D-4A5C-B646-ABFE5EF45A4A}" presName="Name0" presStyleCnt="0">
        <dgm:presLayoutVars>
          <dgm:dir/>
          <dgm:animLvl val="lvl"/>
          <dgm:resizeHandles val="exact"/>
        </dgm:presLayoutVars>
      </dgm:prSet>
      <dgm:spPr/>
    </dgm:pt>
    <dgm:pt modelId="{0D6C0BDB-AB6C-4DE5-8A31-DD774C556055}" type="pres">
      <dgm:prSet presAssocID="{D820F66D-BB38-405E-ABC8-08A2FEA26494}" presName="boxAndChildren" presStyleCnt="0"/>
      <dgm:spPr/>
    </dgm:pt>
    <dgm:pt modelId="{AC82F132-92C0-4340-B7EE-4569F0E6E6EB}" type="pres">
      <dgm:prSet presAssocID="{D820F66D-BB38-405E-ABC8-08A2FEA26494}" presName="parentTextBox" presStyleLbl="node1" presStyleIdx="0" presStyleCnt="3" custScaleY="180536"/>
      <dgm:spPr/>
    </dgm:pt>
    <dgm:pt modelId="{0F1AAC3A-11B0-4D76-99D7-8DCA33B56786}" type="pres">
      <dgm:prSet presAssocID="{E0529796-C391-494E-98DB-50D681E34A6E}" presName="sp" presStyleCnt="0"/>
      <dgm:spPr/>
    </dgm:pt>
    <dgm:pt modelId="{9A1A1EFB-6224-49D0-93B5-120D574A9410}" type="pres">
      <dgm:prSet presAssocID="{1459610C-86C5-466F-A80A-30CE84C504C9}" presName="arrowAndChildren" presStyleCnt="0"/>
      <dgm:spPr/>
    </dgm:pt>
    <dgm:pt modelId="{5EC8F353-4994-4A8B-BF42-6359750A369D}" type="pres">
      <dgm:prSet presAssocID="{1459610C-86C5-466F-A80A-30CE84C504C9}" presName="parentTextArrow" presStyleLbl="node1" presStyleIdx="1" presStyleCnt="3"/>
      <dgm:spPr/>
    </dgm:pt>
    <dgm:pt modelId="{3C4A47D8-9203-4D05-95B6-A715F2A114C9}" type="pres">
      <dgm:prSet presAssocID="{2FA57F62-3C06-4089-8483-D31C6684036D}" presName="sp" presStyleCnt="0"/>
      <dgm:spPr/>
    </dgm:pt>
    <dgm:pt modelId="{C8591B2D-B401-4EA3-8B5D-78B353A81D84}" type="pres">
      <dgm:prSet presAssocID="{198482CB-7156-4AF8-85BA-7185FB72F7CF}" presName="arrowAndChildren" presStyleCnt="0"/>
      <dgm:spPr/>
    </dgm:pt>
    <dgm:pt modelId="{A07AE89D-2F09-4D9F-AE7D-FDCB4EA36D77}" type="pres">
      <dgm:prSet presAssocID="{198482CB-7156-4AF8-85BA-7185FB72F7CF}" presName="parentTextArrow" presStyleLbl="node1" presStyleIdx="2" presStyleCnt="3"/>
      <dgm:spPr/>
    </dgm:pt>
  </dgm:ptLst>
  <dgm:cxnLst>
    <dgm:cxn modelId="{EFA6DD77-5A9B-4F20-B41C-BB9E45854543}" type="presOf" srcId="{436691C3-411D-4A5C-B646-ABFE5EF45A4A}" destId="{AA7DBFB6-2D1F-4589-98CF-0C281AD1D8EF}" srcOrd="0" destOrd="0" presId="urn:microsoft.com/office/officeart/2005/8/layout/process4"/>
    <dgm:cxn modelId="{E2AC8487-42D9-4A82-BBCB-911C17589A1E}" type="presOf" srcId="{1459610C-86C5-466F-A80A-30CE84C504C9}" destId="{5EC8F353-4994-4A8B-BF42-6359750A369D}" srcOrd="0" destOrd="0" presId="urn:microsoft.com/office/officeart/2005/8/layout/process4"/>
    <dgm:cxn modelId="{2EB7128C-58BE-4458-AB3F-D049533AAC2A}" srcId="{436691C3-411D-4A5C-B646-ABFE5EF45A4A}" destId="{D820F66D-BB38-405E-ABC8-08A2FEA26494}" srcOrd="2" destOrd="0" parTransId="{EF0F9213-C633-4ED4-BE16-361A0453C9CC}" sibTransId="{F039FFBB-5818-4E4A-B5AE-AD452A170AA8}"/>
    <dgm:cxn modelId="{3BE2348F-0575-4A84-85E4-4B13F34113E1}" srcId="{436691C3-411D-4A5C-B646-ABFE5EF45A4A}" destId="{1459610C-86C5-466F-A80A-30CE84C504C9}" srcOrd="1" destOrd="0" parTransId="{44CA23C9-D9E4-43C8-BD6B-FBAA68612B70}" sibTransId="{E0529796-C391-494E-98DB-50D681E34A6E}"/>
    <dgm:cxn modelId="{A78035A2-BECF-4075-A0AC-F592684CF108}" type="presOf" srcId="{198482CB-7156-4AF8-85BA-7185FB72F7CF}" destId="{A07AE89D-2F09-4D9F-AE7D-FDCB4EA36D77}" srcOrd="0" destOrd="0" presId="urn:microsoft.com/office/officeart/2005/8/layout/process4"/>
    <dgm:cxn modelId="{722912C0-3980-4A6D-A47D-463310038B00}" type="presOf" srcId="{D820F66D-BB38-405E-ABC8-08A2FEA26494}" destId="{AC82F132-92C0-4340-B7EE-4569F0E6E6EB}" srcOrd="0" destOrd="0" presId="urn:microsoft.com/office/officeart/2005/8/layout/process4"/>
    <dgm:cxn modelId="{B4007BCA-1521-4E1B-85B9-C57ED4DB8070}" srcId="{436691C3-411D-4A5C-B646-ABFE5EF45A4A}" destId="{198482CB-7156-4AF8-85BA-7185FB72F7CF}" srcOrd="0" destOrd="0" parTransId="{9BA23CC6-1DFD-4318-8B34-BA721D4C1E3C}" sibTransId="{2FA57F62-3C06-4089-8483-D31C6684036D}"/>
    <dgm:cxn modelId="{66E92822-6A4A-4A30-842A-23F04B244EC7}" type="presParOf" srcId="{AA7DBFB6-2D1F-4589-98CF-0C281AD1D8EF}" destId="{0D6C0BDB-AB6C-4DE5-8A31-DD774C556055}" srcOrd="0" destOrd="0" presId="urn:microsoft.com/office/officeart/2005/8/layout/process4"/>
    <dgm:cxn modelId="{0BC64B6A-8C93-4FE0-B102-9C6A5DF90467}" type="presParOf" srcId="{0D6C0BDB-AB6C-4DE5-8A31-DD774C556055}" destId="{AC82F132-92C0-4340-B7EE-4569F0E6E6EB}" srcOrd="0" destOrd="0" presId="urn:microsoft.com/office/officeart/2005/8/layout/process4"/>
    <dgm:cxn modelId="{0944918D-E9C3-4EA7-8EC2-B6C3092E9E51}" type="presParOf" srcId="{AA7DBFB6-2D1F-4589-98CF-0C281AD1D8EF}" destId="{0F1AAC3A-11B0-4D76-99D7-8DCA33B56786}" srcOrd="1" destOrd="0" presId="urn:microsoft.com/office/officeart/2005/8/layout/process4"/>
    <dgm:cxn modelId="{9561D8B5-174A-48CA-B0FE-A1F490DAC5AB}" type="presParOf" srcId="{AA7DBFB6-2D1F-4589-98CF-0C281AD1D8EF}" destId="{9A1A1EFB-6224-49D0-93B5-120D574A9410}" srcOrd="2" destOrd="0" presId="urn:microsoft.com/office/officeart/2005/8/layout/process4"/>
    <dgm:cxn modelId="{BEFC05A4-9A9A-4F04-B12C-C97DABFE36C3}" type="presParOf" srcId="{9A1A1EFB-6224-49D0-93B5-120D574A9410}" destId="{5EC8F353-4994-4A8B-BF42-6359750A369D}" srcOrd="0" destOrd="0" presId="urn:microsoft.com/office/officeart/2005/8/layout/process4"/>
    <dgm:cxn modelId="{2546E9BF-5A40-41DE-89DA-9BD2F346325A}" type="presParOf" srcId="{AA7DBFB6-2D1F-4589-98CF-0C281AD1D8EF}" destId="{3C4A47D8-9203-4D05-95B6-A715F2A114C9}" srcOrd="3" destOrd="0" presId="urn:microsoft.com/office/officeart/2005/8/layout/process4"/>
    <dgm:cxn modelId="{4D954315-C4D2-4262-95DF-C6E98AF5B6DB}" type="presParOf" srcId="{AA7DBFB6-2D1F-4589-98CF-0C281AD1D8EF}" destId="{C8591B2D-B401-4EA3-8B5D-78B353A81D84}" srcOrd="4" destOrd="0" presId="urn:microsoft.com/office/officeart/2005/8/layout/process4"/>
    <dgm:cxn modelId="{A57A0F7D-4A1B-4517-85AC-B7A214BDA796}" type="presParOf" srcId="{C8591B2D-B401-4EA3-8B5D-78B353A81D84}" destId="{A07AE89D-2F09-4D9F-AE7D-FDCB4EA36D77}"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82F132-92C0-4340-B7EE-4569F0E6E6EB}">
      <dsp:nvSpPr>
        <dsp:cNvPr id="0" name=""/>
        <dsp:cNvSpPr/>
      </dsp:nvSpPr>
      <dsp:spPr>
        <a:xfrm>
          <a:off x="0" y="2522083"/>
          <a:ext cx="7729729" cy="149441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kern="1200" dirty="0"/>
            <a:t>God is not a distant magic genie in the clouds or an entity that gives orders and expects you to respond robotically. No, our loving Father desires to be in relationship with you. He lovingly speaks to Jeremiah, Moses,  Abraham, Elijah. He speaks to Saul on His way to </a:t>
          </a:r>
          <a:r>
            <a:rPr lang="en-US" sz="1600" kern="1200" dirty="0" err="1"/>
            <a:t>Demascus</a:t>
          </a:r>
          <a:r>
            <a:rPr lang="en-US" sz="1600" kern="1200" dirty="0"/>
            <a:t> and asks why he persecutes Him. He talks to </a:t>
          </a:r>
          <a:r>
            <a:rPr lang="en-US" sz="1600" kern="1200" dirty="0" err="1"/>
            <a:t>Annaias</a:t>
          </a:r>
          <a:r>
            <a:rPr lang="en-US" sz="1600" kern="1200" dirty="0"/>
            <a:t> and instructs him, addresses his fears and tells him of his plans. This is the way of our Lord.</a:t>
          </a:r>
        </a:p>
      </dsp:txBody>
      <dsp:txXfrm>
        <a:off x="0" y="2522083"/>
        <a:ext cx="7729729" cy="1494413"/>
      </dsp:txXfrm>
    </dsp:sp>
    <dsp:sp modelId="{5EC8F353-4994-4A8B-BF42-6359750A369D}">
      <dsp:nvSpPr>
        <dsp:cNvPr id="0" name=""/>
        <dsp:cNvSpPr/>
      </dsp:nvSpPr>
      <dsp:spPr>
        <a:xfrm rot="10800000">
          <a:off x="0" y="1261397"/>
          <a:ext cx="7729729" cy="1273102"/>
        </a:xfrm>
        <a:prstGeom prst="upArrowCallout">
          <a:avLst/>
        </a:prstGeom>
        <a:solidFill>
          <a:schemeClr val="accent2">
            <a:hueOff val="-5175944"/>
            <a:satOff val="22930"/>
            <a:lumOff val="-843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kern="1200" dirty="0"/>
            <a:t>Consider the way He speaks to Jeremiah as the Lord declares the word. He spoke over Him as a prophet of nations, addresses his fears, teaches him about his seer prophetic gift, provides instruction and prepares him for the journey he will undertake.</a:t>
          </a:r>
        </a:p>
      </dsp:txBody>
      <dsp:txXfrm rot="10800000">
        <a:off x="0" y="1261397"/>
        <a:ext cx="7729729" cy="827223"/>
      </dsp:txXfrm>
    </dsp:sp>
    <dsp:sp modelId="{A07AE89D-2F09-4D9F-AE7D-FDCB4EA36D77}">
      <dsp:nvSpPr>
        <dsp:cNvPr id="0" name=""/>
        <dsp:cNvSpPr/>
      </dsp:nvSpPr>
      <dsp:spPr>
        <a:xfrm rot="10800000">
          <a:off x="0" y="712"/>
          <a:ext cx="7729729" cy="1273102"/>
        </a:xfrm>
        <a:prstGeom prst="upArrowCallout">
          <a:avLst/>
        </a:prstGeom>
        <a:solidFill>
          <a:schemeClr val="accent2">
            <a:hueOff val="-10351888"/>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kern="1200" dirty="0"/>
            <a:t>There is no formula to prayer. The Lord wants to speak to you and wants to hear from you. It is a two-way conversation. He desires to hear from you .</a:t>
          </a:r>
        </a:p>
      </dsp:txBody>
      <dsp:txXfrm rot="10800000">
        <a:off x="0" y="712"/>
        <a:ext cx="7729729" cy="82722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F3C2E63-1FDC-49F0-A659-59BF268979B4}" type="datetimeFigureOut">
              <a:rPr lang="en-US" smtClean="0"/>
              <a:t>7/20/2024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27438812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3C2E63-1FDC-49F0-A659-59BF268979B4}" type="datetimeFigureOut">
              <a:rPr lang="en-US" smtClean="0"/>
              <a:t>7/20/2024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3657546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3C2E63-1FDC-49F0-A659-59BF268979B4}" type="datetimeFigureOut">
              <a:rPr lang="en-US" smtClean="0"/>
              <a:t>7/20/2024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1200943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3C2E63-1FDC-49F0-A659-59BF268979B4}" type="datetimeFigureOut">
              <a:rPr lang="en-US" smtClean="0"/>
              <a:t>7/20/2024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1728720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F3C2E63-1FDC-49F0-A659-59BF268979B4}" type="datetimeFigureOut">
              <a:rPr lang="en-US" smtClean="0"/>
              <a:t>7/20/2024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1437277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1F3C2E63-1FDC-49F0-A659-59BF268979B4}" type="datetimeFigureOut">
              <a:rPr lang="en-US" smtClean="0"/>
              <a:t>7/20/2024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1189021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1F3C2E63-1FDC-49F0-A659-59BF268979B4}" type="datetimeFigureOut">
              <a:rPr lang="en-US" smtClean="0"/>
              <a:t>7/20/2024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7D3423-87FD-42F6-AD7A-3CD0F8B5262C}"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170298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3C2E63-1FDC-49F0-A659-59BF268979B4}" type="datetimeFigureOut">
              <a:rPr lang="en-US" smtClean="0"/>
              <a:t>7/20/2024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3783873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3C2E63-1FDC-49F0-A659-59BF268979B4}" type="datetimeFigureOut">
              <a:rPr lang="en-US" smtClean="0"/>
              <a:t>7/20/2024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4182832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1F3C2E63-1FDC-49F0-A659-59BF268979B4}" type="datetimeFigureOut">
              <a:rPr lang="en-US" smtClean="0"/>
              <a:t>7/20/2024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875421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F3C2E63-1FDC-49F0-A659-59BF268979B4}" type="datetimeFigureOut">
              <a:rPr lang="en-US" smtClean="0"/>
              <a:t>7/20/2024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A37D3423-87FD-42F6-AD7A-3CD0F8B5262C}" type="slidenum">
              <a:rPr lang="en-US" smtClean="0"/>
              <a:t>‹#›</a:t>
            </a:fld>
            <a:endParaRPr lang="en-US"/>
          </a:p>
        </p:txBody>
      </p:sp>
    </p:spTree>
    <p:extLst>
      <p:ext uri="{BB962C8B-B14F-4D97-AF65-F5344CB8AC3E}">
        <p14:creationId xmlns:p14="http://schemas.microsoft.com/office/powerpoint/2010/main" val="3014471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F3C2E63-1FDC-49F0-A659-59BF268979B4}" type="datetimeFigureOut">
              <a:rPr lang="en-US" smtClean="0"/>
              <a:t>7/20/2024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A37D3423-87FD-42F6-AD7A-3CD0F8B5262C}" type="slidenum">
              <a:rPr lang="en-US" smtClean="0"/>
              <a:t>‹#›</a:t>
            </a:fld>
            <a:endParaRPr lang="en-US"/>
          </a:p>
        </p:txBody>
      </p:sp>
    </p:spTree>
    <p:extLst>
      <p:ext uri="{BB962C8B-B14F-4D97-AF65-F5344CB8AC3E}">
        <p14:creationId xmlns:p14="http://schemas.microsoft.com/office/powerpoint/2010/main" val="16378673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39C8-826F-848E-0B2A-2F2A4437062D}"/>
              </a:ext>
            </a:extLst>
          </p:cNvPr>
          <p:cNvSpPr>
            <a:spLocks noGrp="1"/>
          </p:cNvSpPr>
          <p:nvPr>
            <p:ph type="ctrTitle"/>
          </p:nvPr>
        </p:nvSpPr>
        <p:spPr>
          <a:xfrm>
            <a:off x="5498590" y="988741"/>
            <a:ext cx="5888754" cy="4880518"/>
          </a:xfrm>
          <a:noFill/>
          <a:ln>
            <a:noFill/>
          </a:ln>
        </p:spPr>
        <p:txBody>
          <a:bodyPr wrap="square">
            <a:normAutofit/>
          </a:bodyPr>
          <a:lstStyle/>
          <a:p>
            <a:pPr algn="l"/>
            <a:r>
              <a:rPr lang="en-US" sz="4800" b="1" kern="100" dirty="0">
                <a:solidFill>
                  <a:schemeClr val="tx1"/>
                </a:solidFill>
                <a:effectLst/>
                <a:latin typeface="Bradley Hand ITC" panose="03070402050302030203" pitchFamily="66" charset="0"/>
                <a:ea typeface="Calibri" panose="020F0502020204030204" pitchFamily="34" charset="0"/>
                <a:cs typeface="Times New Roman" panose="02020603050405020304" pitchFamily="18" charset="0"/>
              </a:rPr>
              <a:t>Prayer</a:t>
            </a:r>
            <a:br>
              <a:rPr lang="en-US" sz="4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en-US" sz="4800" dirty="0">
              <a:solidFill>
                <a:schemeClr val="tx1"/>
              </a:solidFill>
            </a:endParaRPr>
          </a:p>
        </p:txBody>
      </p:sp>
      <p:sp>
        <p:nvSpPr>
          <p:cNvPr id="8" name="Rectangle 7">
            <a:extLst>
              <a:ext uri="{FF2B5EF4-FFF2-40B4-BE49-F238E27FC236}">
                <a16:creationId xmlns:a16="http://schemas.microsoft.com/office/drawing/2014/main" id="{6E5BD17F-C95C-40ED-8D04-03295D46F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bg2">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0" name="Rectangle 9">
            <a:extLst>
              <a:ext uri="{FF2B5EF4-FFF2-40B4-BE49-F238E27FC236}">
                <a16:creationId xmlns:a16="http://schemas.microsoft.com/office/drawing/2014/main" id="{4203DEB5-0B19-4F8E-84E2-00F5861C96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321564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BB2D03DE-C28A-321C-37AA-07269F4B3702}"/>
              </a:ext>
            </a:extLst>
          </p:cNvPr>
          <p:cNvSpPr>
            <a:spLocks noGrp="1"/>
          </p:cNvSpPr>
          <p:nvPr>
            <p:ph type="subTitle" idx="1"/>
          </p:nvPr>
        </p:nvSpPr>
        <p:spPr>
          <a:xfrm>
            <a:off x="1867700" y="2007220"/>
            <a:ext cx="2357553" cy="2843560"/>
          </a:xfrm>
        </p:spPr>
        <p:txBody>
          <a:bodyPr anchor="ctr">
            <a:normAutofit/>
          </a:bodyPr>
          <a:lstStyle/>
          <a:p>
            <a:pPr marL="0" marR="0" algn="r">
              <a:lnSpc>
                <a:spcPct val="90000"/>
              </a:lnSpc>
              <a:spcBef>
                <a:spcPts val="0"/>
              </a:spcBef>
              <a:spcAft>
                <a:spcPts val="800"/>
              </a:spcAft>
            </a:pPr>
            <a:r>
              <a:rPr lang="en-US" kern="100">
                <a:solidFill>
                  <a:srgbClr val="FFFFFF"/>
                </a:solidFill>
                <a:effectLst/>
                <a:latin typeface="Andalus"/>
                <a:ea typeface="Calibri" panose="020F0502020204030204" pitchFamily="34" charset="0"/>
                <a:cs typeface="Times New Roman" panose="02020603050405020304" pitchFamily="18" charset="0"/>
              </a:rPr>
              <a:t>Jeremiah 29:12-13 </a:t>
            </a:r>
            <a:endParaRPr lang="en-US"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90000"/>
              </a:lnSpc>
              <a:spcBef>
                <a:spcPts val="0"/>
              </a:spcBef>
              <a:spcAft>
                <a:spcPts val="0"/>
              </a:spcAft>
            </a:pPr>
            <a:r>
              <a:rPr lang="en-US" kern="100">
                <a:solidFill>
                  <a:srgbClr val="FFFFFF"/>
                </a:solidFill>
                <a:effectLst/>
                <a:latin typeface="Andalus"/>
                <a:ea typeface="Calibri" panose="020F0502020204030204" pitchFamily="34" charset="0"/>
                <a:cs typeface="Times New Roman" panose="02020603050405020304" pitchFamily="18" charset="0"/>
              </a:rPr>
              <a:t>“Then you will call on me and come and pray to me, and I will listen to you.  You will seek me and find me when you seek me with all your heart.”</a:t>
            </a:r>
            <a:endParaRPr lang="en-US"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90000"/>
              </a:lnSpc>
            </a:pPr>
            <a:endParaRPr lang="en-US">
              <a:solidFill>
                <a:srgbClr val="FFFFFF"/>
              </a:solidFill>
            </a:endParaRPr>
          </a:p>
        </p:txBody>
      </p:sp>
    </p:spTree>
    <p:extLst>
      <p:ext uri="{BB962C8B-B14F-4D97-AF65-F5344CB8AC3E}">
        <p14:creationId xmlns:p14="http://schemas.microsoft.com/office/powerpoint/2010/main" val="172677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F27781C-A8E0-C8FF-0C54-712F36D111FA}"/>
              </a:ext>
            </a:extLst>
          </p:cNvPr>
          <p:cNvPicPr>
            <a:picLocks noChangeAspect="1"/>
          </p:cNvPicPr>
          <p:nvPr/>
        </p:nvPicPr>
        <p:blipFill>
          <a:blip r:embed="rId2">
            <a:duotone>
              <a:schemeClr val="bg2">
                <a:shade val="45000"/>
                <a:satMod val="135000"/>
              </a:schemeClr>
              <a:prstClr val="white"/>
            </a:duotone>
          </a:blip>
          <a:srcRect r="8444" b="-1"/>
          <a:stretch/>
        </p:blipFill>
        <p:spPr>
          <a:xfrm>
            <a:off x="20" y="10"/>
            <a:ext cx="12191980" cy="6857990"/>
          </a:xfrm>
          <a:prstGeom prst="rect">
            <a:avLst/>
          </a:prstGeom>
        </p:spPr>
      </p:pic>
      <p:sp>
        <p:nvSpPr>
          <p:cNvPr id="2" name="Title 1">
            <a:extLst>
              <a:ext uri="{FF2B5EF4-FFF2-40B4-BE49-F238E27FC236}">
                <a16:creationId xmlns:a16="http://schemas.microsoft.com/office/drawing/2014/main" id="{C87AC327-CD9A-FD0A-3951-6DAC63E9FA92}"/>
              </a:ext>
            </a:extLst>
          </p:cNvPr>
          <p:cNvSpPr>
            <a:spLocks noGrp="1"/>
          </p:cNvSpPr>
          <p:nvPr>
            <p:ph type="title"/>
          </p:nvPr>
        </p:nvSpPr>
        <p:spPr/>
        <p:txBody>
          <a:bodyPr>
            <a:normAutofit/>
          </a:bodyPr>
          <a:lstStyle/>
          <a:p>
            <a:r>
              <a:rPr lang="en-US"/>
              <a:t>No Formula</a:t>
            </a:r>
          </a:p>
        </p:txBody>
      </p:sp>
      <p:graphicFrame>
        <p:nvGraphicFramePr>
          <p:cNvPr id="21" name="Content Placeholder 2">
            <a:extLst>
              <a:ext uri="{FF2B5EF4-FFF2-40B4-BE49-F238E27FC236}">
                <a16:creationId xmlns:a16="http://schemas.microsoft.com/office/drawing/2014/main" id="{A9202B31-7642-5CF6-54BC-72F223AC505F}"/>
              </a:ext>
            </a:extLst>
          </p:cNvPr>
          <p:cNvGraphicFramePr>
            <a:graphicFrameLocks noGrp="1"/>
          </p:cNvGraphicFramePr>
          <p:nvPr>
            <p:ph idx="1"/>
            <p:extLst>
              <p:ext uri="{D42A27DB-BD31-4B8C-83A1-F6EECF244321}">
                <p14:modId xmlns:p14="http://schemas.microsoft.com/office/powerpoint/2010/main" val="125227883"/>
              </p:ext>
            </p:extLst>
          </p:nvPr>
        </p:nvGraphicFramePr>
        <p:xfrm>
          <a:off x="2230438" y="2638424"/>
          <a:ext cx="7729729" cy="40172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94043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546104B-34C4-A0ED-B953-38923F6748F4}"/>
              </a:ext>
            </a:extLst>
          </p:cNvPr>
          <p:cNvSpPr>
            <a:spLocks noGrp="1"/>
          </p:cNvSpPr>
          <p:nvPr>
            <p:ph idx="1"/>
          </p:nvPr>
        </p:nvSpPr>
        <p:spPr>
          <a:xfrm>
            <a:off x="1706062" y="2291262"/>
            <a:ext cx="8779512" cy="2879256"/>
          </a:xfrm>
        </p:spPr>
        <p:txBody>
          <a:bodyPr>
            <a:normAutofit/>
          </a:bodyPr>
          <a:lstStyle/>
          <a:p>
            <a:pPr marL="0" marR="0" indent="0" algn="ctr">
              <a:spcBef>
                <a:spcPts val="0"/>
              </a:spcBef>
              <a:spcAft>
                <a:spcPts val="800"/>
              </a:spcAft>
              <a:buNone/>
            </a:pPr>
            <a:r>
              <a:rPr lang="en-US" kern="100" dirty="0">
                <a:solidFill>
                  <a:srgbClr val="404040"/>
                </a:solidFill>
                <a:effectLst/>
                <a:latin typeface="Abadi Extra Light" panose="020F0502020204030204" pitchFamily="34" charset="0"/>
                <a:ea typeface="Calibri" panose="020F0502020204030204" pitchFamily="34" charset="0"/>
                <a:cs typeface="Times New Roman" panose="02020603050405020304" pitchFamily="18" charset="0"/>
              </a:rPr>
              <a:t>Does He speak to you this way? Does this describe your relationship with your Father God, Your Lord and friend and brother, His spirit, your comforter?</a:t>
            </a:r>
          </a:p>
          <a:p>
            <a:pPr marL="0" marR="0" algn="ctr">
              <a:spcBef>
                <a:spcPts val="0"/>
              </a:spcBef>
              <a:spcAft>
                <a:spcPts val="0"/>
              </a:spcAft>
            </a:pPr>
            <a:endParaRPr lang="en-US"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spcBef>
                <a:spcPts val="0"/>
              </a:spcBef>
              <a:spcAft>
                <a:spcPts val="0"/>
              </a:spcAft>
              <a:buNone/>
            </a:pPr>
            <a:r>
              <a:rPr lang="en-US" kern="100" dirty="0">
                <a:solidFill>
                  <a:srgbClr val="404040"/>
                </a:solidFill>
                <a:effectLst/>
                <a:latin typeface="Andalus"/>
                <a:ea typeface="Calibri" panose="020F0502020204030204" pitchFamily="34" charset="0"/>
                <a:cs typeface="Times New Roman" panose="02020603050405020304" pitchFamily="18" charset="0"/>
              </a:rPr>
              <a:t>If not,</a:t>
            </a:r>
          </a:p>
          <a:p>
            <a:pPr marL="0" marR="0" indent="0" algn="ctr">
              <a:spcBef>
                <a:spcPts val="0"/>
              </a:spcBef>
              <a:spcAft>
                <a:spcPts val="0"/>
              </a:spcAft>
              <a:buNone/>
            </a:pPr>
            <a:endParaRPr lang="en-US" kern="100" dirty="0">
              <a:solidFill>
                <a:srgbClr val="404040"/>
              </a:solidFill>
              <a:latin typeface="Andalus"/>
              <a:ea typeface="Calibri" panose="020F0502020204030204" pitchFamily="34" charset="0"/>
              <a:cs typeface="Times New Roman" panose="02020603050405020304" pitchFamily="18" charset="0"/>
            </a:endParaRPr>
          </a:p>
          <a:p>
            <a:pPr marL="0" marR="0" indent="0" algn="ctr">
              <a:spcBef>
                <a:spcPts val="0"/>
              </a:spcBef>
              <a:spcAft>
                <a:spcPts val="0"/>
              </a:spcAft>
              <a:buNone/>
            </a:pPr>
            <a:r>
              <a:rPr lang="en-US" kern="100" dirty="0">
                <a:solidFill>
                  <a:srgbClr val="404040"/>
                </a:solidFill>
                <a:latin typeface="Andalus"/>
                <a:ea typeface="Calibri" panose="020F0502020204030204" pitchFamily="34" charset="0"/>
                <a:cs typeface="Times New Roman" panose="02020603050405020304" pitchFamily="18" charset="0"/>
              </a:rPr>
              <a:t>a</a:t>
            </a:r>
            <a:r>
              <a:rPr lang="en-US" kern="100" dirty="0">
                <a:solidFill>
                  <a:srgbClr val="404040"/>
                </a:solidFill>
                <a:effectLst/>
                <a:latin typeface="Andalus"/>
                <a:ea typeface="Calibri" panose="020F0502020204030204" pitchFamily="34" charset="0"/>
                <a:cs typeface="Times New Roman" panose="02020603050405020304" pitchFamily="18" charset="0"/>
              </a:rPr>
              <a:t>sk yourself why?</a:t>
            </a:r>
          </a:p>
          <a:p>
            <a:pPr marL="0" marR="0" indent="0">
              <a:spcBef>
                <a:spcPts val="0"/>
              </a:spcBef>
              <a:spcAft>
                <a:spcPts val="0"/>
              </a:spcAft>
              <a:buNone/>
            </a:pPr>
            <a:endParaRPr lang="en-US" kern="100" dirty="0">
              <a:solidFill>
                <a:srgbClr val="404040"/>
              </a:solidFill>
              <a:latin typeface="Andalus"/>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kern="1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solidFill>
                <a:srgbClr val="404040"/>
              </a:solidFill>
            </a:endParaRPr>
          </a:p>
        </p:txBody>
      </p:sp>
    </p:spTree>
    <p:extLst>
      <p:ext uri="{BB962C8B-B14F-4D97-AF65-F5344CB8AC3E}">
        <p14:creationId xmlns:p14="http://schemas.microsoft.com/office/powerpoint/2010/main" val="343578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3CB95B-7C4B-9D95-8F52-7443A33B10B2}"/>
              </a:ext>
            </a:extLst>
          </p:cNvPr>
          <p:cNvSpPr>
            <a:spLocks noGrp="1"/>
          </p:cNvSpPr>
          <p:nvPr>
            <p:ph idx="1"/>
          </p:nvPr>
        </p:nvSpPr>
        <p:spPr>
          <a:xfrm>
            <a:off x="804672" y="539646"/>
            <a:ext cx="5925310" cy="5356298"/>
          </a:xfrm>
        </p:spPr>
        <p:txBody>
          <a:bodyPr>
            <a:normAutofit/>
          </a:bodyPr>
          <a:lstStyle/>
          <a:p>
            <a:pPr marL="0" marR="0" indent="0" algn="ctr">
              <a:lnSpc>
                <a:spcPct val="90000"/>
              </a:lnSpc>
              <a:spcBef>
                <a:spcPts val="0"/>
              </a:spcBef>
              <a:spcAft>
                <a:spcPts val="800"/>
              </a:spcAft>
              <a:buNone/>
            </a:pPr>
            <a:r>
              <a:rPr lang="en-US" sz="2000" b="1" kern="100" dirty="0">
                <a:effectLst/>
                <a:latin typeface="Aharoni" panose="02010803020104030203" pitchFamily="2" charset="-79"/>
                <a:ea typeface="Calibri" panose="020F0502020204030204" pitchFamily="34" charset="0"/>
                <a:cs typeface="Aharoni" panose="02010803020104030203" pitchFamily="2" charset="-79"/>
              </a:rPr>
              <a:t>“I love those who love me, and those who seek me diligently find me.”</a:t>
            </a:r>
          </a:p>
          <a:p>
            <a:pPr marL="0" marR="0" indent="0" algn="ctr">
              <a:lnSpc>
                <a:spcPct val="90000"/>
              </a:lnSpc>
              <a:spcBef>
                <a:spcPts val="0"/>
              </a:spcBef>
              <a:spcAft>
                <a:spcPts val="800"/>
              </a:spcAft>
              <a:buNone/>
            </a:pPr>
            <a:r>
              <a:rPr lang="en-US" sz="2000" b="1" kern="100" dirty="0">
                <a:effectLst/>
                <a:latin typeface="Aharoni" panose="02010803020104030203" pitchFamily="2" charset="-79"/>
                <a:ea typeface="Calibri" panose="020F0502020204030204" pitchFamily="34" charset="0"/>
                <a:cs typeface="Aharoni" panose="02010803020104030203" pitchFamily="2" charset="-79"/>
              </a:rPr>
              <a:t> Prov. 8:17</a:t>
            </a:r>
          </a:p>
          <a:p>
            <a:pPr marL="0" marR="0" indent="0">
              <a:lnSpc>
                <a:spcPct val="90000"/>
              </a:lnSpc>
              <a:spcBef>
                <a:spcPts val="0"/>
              </a:spcBef>
              <a:spcAft>
                <a:spcPts val="0"/>
              </a:spcAft>
              <a:buNone/>
            </a:pPr>
            <a:r>
              <a:rPr lang="en-US" sz="2000" kern="100" dirty="0">
                <a:effectLst/>
                <a:latin typeface="Andalus"/>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We were never meant to live this life confused, lost, in pain, unhealed, or alone. We were made in the image </a:t>
            </a:r>
            <a:r>
              <a:rPr lang="en-US" sz="1600" kern="100" dirty="0">
                <a:latin typeface="Andalus"/>
                <a:ea typeface="Calibri" panose="020F0502020204030204" pitchFamily="34" charset="0"/>
                <a:cs typeface="Times New Roman" panose="02020603050405020304" pitchFamily="18" charset="0"/>
              </a:rPr>
              <a:t>of God.</a:t>
            </a:r>
            <a:endParaRPr lang="en-US" sz="1600" kern="100" dirty="0">
              <a:effectLst/>
              <a:latin typeface="Andalus"/>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endParaRPr lang="en-US" sz="1600" kern="100" dirty="0">
              <a:latin typeface="Andalus"/>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God desires us not to figure out the plans. He has one for us and it is good! He is not trying to trick us to solve riddles or walk through hard mazes. No, He has a path laid out that He desires us to take.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 </a:t>
            </a:r>
          </a:p>
          <a:p>
            <a:pPr marL="0" marR="0" indent="0">
              <a:lnSpc>
                <a:spcPct val="90000"/>
              </a:lnSpc>
              <a:spcBef>
                <a:spcPts val="0"/>
              </a:spcBef>
              <a:spcAft>
                <a:spcPts val="0"/>
              </a:spcAft>
              <a:buNone/>
            </a:pPr>
            <a:endParaRPr lang="en-US" sz="1600" kern="100" dirty="0">
              <a:latin typeface="Andalus"/>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r>
              <a:rPr lang="en-US" sz="1600" kern="100" dirty="0">
                <a:effectLst/>
                <a:latin typeface="Andalus"/>
                <a:ea typeface="Calibri" panose="020F0502020204030204" pitchFamily="34" charset="0"/>
                <a:cs typeface="Times New Roman" panose="02020603050405020304" pitchFamily="18" charset="0"/>
              </a:rPr>
              <a:t>Set your whole heart, mind and soul on loving Him. Seek him diligently with all you have. Allow Him time and space to reveal Himself to you and attune your ear to His voice and watch Him show Himself strong and mighty in your life and welcome you into family, friendship, partnership, covenant and love.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en-US" sz="1300" dirty="0"/>
          </a:p>
        </p:txBody>
      </p:sp>
      <p:pic>
        <p:nvPicPr>
          <p:cNvPr id="4" name="Picture 3">
            <a:extLst>
              <a:ext uri="{FF2B5EF4-FFF2-40B4-BE49-F238E27FC236}">
                <a16:creationId xmlns:a16="http://schemas.microsoft.com/office/drawing/2014/main" id="{A9FD7AB9-D863-6E79-FA18-80910C21D0A1}"/>
              </a:ext>
            </a:extLst>
          </p:cNvPr>
          <p:cNvPicPr>
            <a:picLocks noChangeAspect="1"/>
          </p:cNvPicPr>
          <p:nvPr/>
        </p:nvPicPr>
        <p:blipFill>
          <a:blip r:embed="rId2"/>
          <a:srcRect l="8592" r="6604" b="1"/>
          <a:stretch/>
        </p:blipFill>
        <p:spPr>
          <a:xfrm>
            <a:off x="7534654" y="10"/>
            <a:ext cx="4657345" cy="6857990"/>
          </a:xfrm>
          <a:prstGeom prst="rect">
            <a:avLst/>
          </a:prstGeom>
        </p:spPr>
      </p:pic>
    </p:spTree>
    <p:extLst>
      <p:ext uri="{BB962C8B-B14F-4D97-AF65-F5344CB8AC3E}">
        <p14:creationId xmlns:p14="http://schemas.microsoft.com/office/powerpoint/2010/main" val="2258632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AD85578-1E4B-4014-9D52-E76894750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2">
              <a:alpha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9" name="Rectangle 8">
            <a:extLst>
              <a:ext uri="{FF2B5EF4-FFF2-40B4-BE49-F238E27FC236}">
                <a16:creationId xmlns:a16="http://schemas.microsoft.com/office/drawing/2014/main" id="{48550B3F-9390-4CA1-B3C8-91529289D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465377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val 1">
            <a:extLst>
              <a:ext uri="{FF2B5EF4-FFF2-40B4-BE49-F238E27FC236}">
                <a16:creationId xmlns:a16="http://schemas.microsoft.com/office/drawing/2014/main" id="{3EADBBE9-DEC5-39FA-880C-A48E82D1E0FF}"/>
              </a:ext>
            </a:extLst>
          </p:cNvPr>
          <p:cNvSpPr/>
          <p:nvPr/>
        </p:nvSpPr>
        <p:spPr>
          <a:xfrm>
            <a:off x="6220919" y="0"/>
            <a:ext cx="5711252" cy="6858000"/>
          </a:xfrm>
          <a:prstGeom prst="ellipse">
            <a:avLst/>
          </a:prstGeom>
        </p:spPr>
        <p:txBody>
          <a:bodyPr rot="0" spcFirstLastPara="0" vert="horz" lIns="91440" tIns="45720" rIns="91440" bIns="45720" numCol="1" spcCol="0" rtlCol="0" fromWordArt="0" anchor="ctr" anchorCtr="0" forceAA="0" compatLnSpc="1">
            <a:prstTxWarp prst="textNoShape">
              <a:avLst/>
            </a:prstTxWarp>
            <a:normAutofit fontScale="25000" lnSpcReduction="20000"/>
          </a:bodyPr>
          <a:lstStyle/>
          <a:p>
            <a:pPr marR="0" defTabSz="914400">
              <a:lnSpc>
                <a:spcPct val="90000"/>
              </a:lnSpc>
              <a:spcBef>
                <a:spcPts val="1000"/>
              </a:spcBef>
              <a:spcAft>
                <a:spcPts val="800"/>
              </a:spcAft>
              <a:buClr>
                <a:schemeClr val="accent2"/>
              </a:buClr>
            </a:pPr>
            <a:r>
              <a:rPr lang="en-US" sz="8000" dirty="0">
                <a:solidFill>
                  <a:schemeClr val="tx1">
                    <a:lumMod val="85000"/>
                    <a:lumOff val="15000"/>
                  </a:schemeClr>
                </a:solidFill>
                <a:effectLst/>
              </a:rPr>
              <a:t>Incorporate the many ways of prayer.</a:t>
            </a:r>
          </a:p>
          <a:p>
            <a:pPr marR="0" defTabSz="914400">
              <a:lnSpc>
                <a:spcPct val="90000"/>
              </a:lnSpc>
              <a:spcBef>
                <a:spcPts val="1000"/>
              </a:spcBef>
              <a:spcAft>
                <a:spcPts val="800"/>
              </a:spcAft>
              <a:buClr>
                <a:schemeClr val="accent2"/>
              </a:buClr>
            </a:pPr>
            <a:r>
              <a:rPr lang="en-US" sz="8000" dirty="0">
                <a:solidFill>
                  <a:schemeClr val="tx1">
                    <a:lumMod val="85000"/>
                    <a:lumOff val="15000"/>
                  </a:schemeClr>
                </a:solidFill>
                <a:effectLst/>
              </a:rPr>
              <a:t> What way works for you? </a:t>
            </a:r>
          </a:p>
          <a:p>
            <a:pPr marL="0" marR="0" indent="-228600" defTabSz="914400">
              <a:lnSpc>
                <a:spcPct val="90000"/>
              </a:lnSpc>
              <a:spcBef>
                <a:spcPts val="1000"/>
              </a:spcBef>
              <a:spcAft>
                <a:spcPts val="800"/>
              </a:spcAft>
              <a:buClr>
                <a:schemeClr val="accent2"/>
              </a:buClr>
              <a:buFont typeface="Arial" panose="020B0604020202020204" pitchFamily="34" charset="0"/>
              <a:buChar char="•"/>
            </a:pPr>
            <a:endParaRPr lang="en-US" sz="8000" dirty="0">
              <a:solidFill>
                <a:schemeClr val="tx1">
                  <a:lumMod val="85000"/>
                  <a:lumOff val="15000"/>
                </a:schemeClr>
              </a:solidFill>
              <a:effectLst/>
            </a:endParaRPr>
          </a:p>
          <a:p>
            <a:pPr marL="342900" marR="0" lvl="0" indent="-228600" defTabSz="914400">
              <a:lnSpc>
                <a:spcPct val="90000"/>
              </a:lnSpc>
              <a:spcBef>
                <a:spcPts val="1000"/>
              </a:spcBef>
              <a:spcAft>
                <a:spcPts val="0"/>
              </a:spcAft>
              <a:buClr>
                <a:schemeClr val="accent2"/>
              </a:buClr>
              <a:buFont typeface="Arial" panose="020B0604020202020204" pitchFamily="34" charset="0"/>
              <a:buChar char="•"/>
            </a:pPr>
            <a:r>
              <a:rPr lang="en-US" sz="8000" dirty="0">
                <a:solidFill>
                  <a:schemeClr val="tx1">
                    <a:lumMod val="85000"/>
                    <a:lumOff val="15000"/>
                  </a:schemeClr>
                </a:solidFill>
                <a:effectLst/>
              </a:rPr>
              <a:t>Journal</a:t>
            </a:r>
          </a:p>
          <a:p>
            <a:pPr marL="342900" marR="0" lvl="0" indent="-228600" defTabSz="914400">
              <a:lnSpc>
                <a:spcPct val="90000"/>
              </a:lnSpc>
              <a:spcBef>
                <a:spcPts val="1000"/>
              </a:spcBef>
              <a:spcAft>
                <a:spcPts val="0"/>
              </a:spcAft>
              <a:buClr>
                <a:schemeClr val="accent2"/>
              </a:buClr>
              <a:buFont typeface="Arial" panose="020B0604020202020204" pitchFamily="34" charset="0"/>
              <a:buChar char="•"/>
            </a:pPr>
            <a:r>
              <a:rPr lang="en-US" sz="8000" dirty="0">
                <a:solidFill>
                  <a:schemeClr val="tx1">
                    <a:lumMod val="85000"/>
                    <a:lumOff val="15000"/>
                  </a:schemeClr>
                </a:solidFill>
                <a:effectLst/>
              </a:rPr>
              <a:t>Take a walk</a:t>
            </a:r>
          </a:p>
          <a:p>
            <a:pPr marL="342900" marR="0" lvl="0" indent="-228600" defTabSz="914400">
              <a:lnSpc>
                <a:spcPct val="90000"/>
              </a:lnSpc>
              <a:spcBef>
                <a:spcPts val="1000"/>
              </a:spcBef>
              <a:spcAft>
                <a:spcPts val="0"/>
              </a:spcAft>
              <a:buClr>
                <a:schemeClr val="accent2"/>
              </a:buClr>
              <a:buFont typeface="Arial" panose="020B0604020202020204" pitchFamily="34" charset="0"/>
              <a:buChar char="•"/>
            </a:pPr>
            <a:r>
              <a:rPr lang="en-US" sz="8000" dirty="0">
                <a:solidFill>
                  <a:schemeClr val="tx1">
                    <a:lumMod val="85000"/>
                    <a:lumOff val="15000"/>
                  </a:schemeClr>
                </a:solidFill>
                <a:effectLst/>
              </a:rPr>
              <a:t>Go to the beach</a:t>
            </a:r>
          </a:p>
          <a:p>
            <a:pPr marL="342900" marR="0" lvl="0" indent="-228600" defTabSz="914400">
              <a:lnSpc>
                <a:spcPct val="90000"/>
              </a:lnSpc>
              <a:spcBef>
                <a:spcPts val="1000"/>
              </a:spcBef>
              <a:spcAft>
                <a:spcPts val="0"/>
              </a:spcAft>
              <a:buClr>
                <a:schemeClr val="accent2"/>
              </a:buClr>
              <a:buFont typeface="Arial" panose="020B0604020202020204" pitchFamily="34" charset="0"/>
              <a:buChar char="•"/>
            </a:pPr>
            <a:r>
              <a:rPr lang="en-US" sz="8000" dirty="0">
                <a:solidFill>
                  <a:schemeClr val="tx1">
                    <a:lumMod val="85000"/>
                    <a:lumOff val="15000"/>
                  </a:schemeClr>
                </a:solidFill>
                <a:effectLst/>
              </a:rPr>
              <a:t>Traditional- knees, laying prostrate, sitting in a quiet space</a:t>
            </a:r>
          </a:p>
          <a:p>
            <a:pPr marL="342900" marR="0" lvl="0" indent="-228600" defTabSz="914400">
              <a:lnSpc>
                <a:spcPct val="90000"/>
              </a:lnSpc>
              <a:spcBef>
                <a:spcPts val="1000"/>
              </a:spcBef>
              <a:spcAft>
                <a:spcPts val="800"/>
              </a:spcAft>
              <a:buClr>
                <a:schemeClr val="accent2"/>
              </a:buClr>
              <a:buFont typeface="Arial" panose="020B0604020202020204" pitchFamily="34" charset="0"/>
              <a:buChar char="•"/>
            </a:pPr>
            <a:r>
              <a:rPr lang="en-US" sz="8000" dirty="0">
                <a:solidFill>
                  <a:schemeClr val="tx1">
                    <a:lumMod val="85000"/>
                    <a:lumOff val="15000"/>
                  </a:schemeClr>
                </a:solidFill>
                <a:effectLst/>
              </a:rPr>
              <a:t>On a surfboard in the depths of the ocean.</a:t>
            </a:r>
          </a:p>
          <a:p>
            <a:pPr marL="342900" marR="0" lvl="0" indent="-228600" defTabSz="914400">
              <a:lnSpc>
                <a:spcPct val="90000"/>
              </a:lnSpc>
              <a:spcBef>
                <a:spcPts val="1000"/>
              </a:spcBef>
              <a:spcAft>
                <a:spcPts val="800"/>
              </a:spcAft>
              <a:buClr>
                <a:schemeClr val="accent2"/>
              </a:buClr>
              <a:buFont typeface="Arial" panose="020B0604020202020204" pitchFamily="34" charset="0"/>
              <a:buChar char="•"/>
            </a:pPr>
            <a:endParaRPr lang="en-US" sz="8000" dirty="0">
              <a:solidFill>
                <a:schemeClr val="tx1">
                  <a:lumMod val="85000"/>
                  <a:lumOff val="15000"/>
                </a:schemeClr>
              </a:solidFill>
            </a:endParaRPr>
          </a:p>
          <a:p>
            <a:pPr marR="0" lvl="0" indent="-228600" defTabSz="914400">
              <a:lnSpc>
                <a:spcPct val="90000"/>
              </a:lnSpc>
              <a:spcBef>
                <a:spcPts val="1000"/>
              </a:spcBef>
              <a:spcAft>
                <a:spcPts val="800"/>
              </a:spcAft>
              <a:buClr>
                <a:schemeClr val="accent2"/>
              </a:buClr>
              <a:buFont typeface="Arial" panose="020B0604020202020204" pitchFamily="34" charset="0"/>
              <a:buChar char="•"/>
            </a:pPr>
            <a:endParaRPr lang="en-US" sz="8000" dirty="0">
              <a:solidFill>
                <a:schemeClr val="tx1">
                  <a:lumMod val="85000"/>
                  <a:lumOff val="15000"/>
                </a:schemeClr>
              </a:solidFill>
              <a:effectLst/>
            </a:endParaRPr>
          </a:p>
          <a:p>
            <a:pPr marR="0" defTabSz="914400">
              <a:lnSpc>
                <a:spcPct val="90000"/>
              </a:lnSpc>
              <a:spcBef>
                <a:spcPts val="1000"/>
              </a:spcBef>
              <a:spcAft>
                <a:spcPts val="800"/>
              </a:spcAft>
              <a:buClr>
                <a:schemeClr val="accent2"/>
              </a:buClr>
            </a:pPr>
            <a:r>
              <a:rPr lang="en-US" sz="8000" dirty="0">
                <a:solidFill>
                  <a:schemeClr val="tx1">
                    <a:lumMod val="85000"/>
                    <a:lumOff val="15000"/>
                  </a:schemeClr>
                </a:solidFill>
                <a:effectLst/>
              </a:rPr>
              <a:t>Jesus is simply delighted with the invitation.</a:t>
            </a:r>
          </a:p>
          <a:p>
            <a:pPr marR="0" defTabSz="914400">
              <a:lnSpc>
                <a:spcPct val="90000"/>
              </a:lnSpc>
              <a:spcBef>
                <a:spcPts val="1000"/>
              </a:spcBef>
              <a:spcAft>
                <a:spcPts val="800"/>
              </a:spcAft>
              <a:buClr>
                <a:schemeClr val="accent2"/>
              </a:buClr>
            </a:pPr>
            <a:endParaRPr lang="en-US" sz="8000" dirty="0">
              <a:solidFill>
                <a:schemeClr val="tx1">
                  <a:lumMod val="85000"/>
                  <a:lumOff val="15000"/>
                </a:schemeClr>
              </a:solidFill>
            </a:endParaRPr>
          </a:p>
          <a:p>
            <a:pPr marR="0" defTabSz="914400">
              <a:lnSpc>
                <a:spcPct val="90000"/>
              </a:lnSpc>
              <a:spcBef>
                <a:spcPts val="1000"/>
              </a:spcBef>
              <a:spcAft>
                <a:spcPts val="800"/>
              </a:spcAft>
              <a:buClr>
                <a:schemeClr val="accent2"/>
              </a:buClr>
            </a:pPr>
            <a:r>
              <a:rPr lang="en-US" sz="8000" dirty="0">
                <a:solidFill>
                  <a:schemeClr val="tx1">
                    <a:lumMod val="85000"/>
                    <a:lumOff val="15000"/>
                  </a:schemeClr>
                </a:solidFill>
                <a:effectLst/>
              </a:rPr>
              <a:t>Go ahead. Go after Jesus. </a:t>
            </a:r>
          </a:p>
          <a:p>
            <a:pPr marL="0" marR="0" indent="-228600" defTabSz="914400">
              <a:lnSpc>
                <a:spcPct val="90000"/>
              </a:lnSpc>
              <a:spcBef>
                <a:spcPts val="1000"/>
              </a:spcBef>
              <a:spcAft>
                <a:spcPts val="800"/>
              </a:spcAft>
              <a:buClr>
                <a:schemeClr val="accent2"/>
              </a:buClr>
              <a:buFont typeface="Arial" panose="020B0604020202020204" pitchFamily="34" charset="0"/>
              <a:buChar char="•"/>
            </a:pPr>
            <a:r>
              <a:rPr lang="en-US" sz="900" dirty="0">
                <a:solidFill>
                  <a:schemeClr val="tx1">
                    <a:lumMod val="85000"/>
                    <a:lumOff val="15000"/>
                  </a:schemeClr>
                </a:solidFill>
                <a:effectLst/>
              </a:rPr>
              <a:t> </a:t>
            </a:r>
          </a:p>
        </p:txBody>
      </p:sp>
      <p:pic>
        <p:nvPicPr>
          <p:cNvPr id="3" name="Picture 2">
            <a:extLst>
              <a:ext uri="{FF2B5EF4-FFF2-40B4-BE49-F238E27FC236}">
                <a16:creationId xmlns:a16="http://schemas.microsoft.com/office/drawing/2014/main" id="{A8E4EE0A-81F3-75FC-4E98-425934BFE29A}"/>
              </a:ext>
            </a:extLst>
          </p:cNvPr>
          <p:cNvPicPr>
            <a:picLocks noChangeAspect="1"/>
          </p:cNvPicPr>
          <p:nvPr/>
        </p:nvPicPr>
        <p:blipFill>
          <a:blip r:embed="rId2"/>
          <a:stretch>
            <a:fillRect/>
          </a:stretch>
        </p:blipFill>
        <p:spPr>
          <a:xfrm>
            <a:off x="4265170" y="2345492"/>
            <a:ext cx="2762250" cy="1657350"/>
          </a:xfrm>
          <a:prstGeom prst="rect">
            <a:avLst/>
          </a:prstGeom>
        </p:spPr>
      </p:pic>
    </p:spTree>
    <p:extLst>
      <p:ext uri="{BB962C8B-B14F-4D97-AF65-F5344CB8AC3E}">
        <p14:creationId xmlns:p14="http://schemas.microsoft.com/office/powerpoint/2010/main" val="245132983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1619</TotalTime>
  <Words>477</Words>
  <Application>Microsoft Office PowerPoint</Application>
  <PresentationFormat>Widescreen</PresentationFormat>
  <Paragraphs>38</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Abadi Extra Light</vt:lpstr>
      <vt:lpstr>Aharoni</vt:lpstr>
      <vt:lpstr>Andalus</vt:lpstr>
      <vt:lpstr>Arial</vt:lpstr>
      <vt:lpstr>Bradley Hand ITC</vt:lpstr>
      <vt:lpstr>Calibri</vt:lpstr>
      <vt:lpstr>Gill Sans MT</vt:lpstr>
      <vt:lpstr>Parcel</vt:lpstr>
      <vt:lpstr>Prayer </vt:lpstr>
      <vt:lpstr>No Formula</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Anderson</dc:creator>
  <cp:lastModifiedBy>Jennifer Anderson</cp:lastModifiedBy>
  <cp:revision>2</cp:revision>
  <dcterms:created xsi:type="dcterms:W3CDTF">2024-07-21T00:29:25Z</dcterms:created>
  <dcterms:modified xsi:type="dcterms:W3CDTF">2024-07-22T03:28:26Z</dcterms:modified>
</cp:coreProperties>
</file>