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4" d="100"/>
          <a:sy n="64" d="100"/>
        </p:scale>
        <p:origin x="97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784DA-E3E0-4099-8BC4-1813584CD794}"/>
              </a:ext>
            </a:extLst>
          </p:cNvPr>
          <p:cNvSpPr>
            <a:spLocks noGrp="1"/>
          </p:cNvSpPr>
          <p:nvPr>
            <p:ph type="ctrTitle"/>
          </p:nvPr>
        </p:nvSpPr>
        <p:spPr>
          <a:xfrm>
            <a:off x="1246415" y="800100"/>
            <a:ext cx="8447314" cy="3314694"/>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E1BD63B-9405-4E42-9E2F-07573F9B15A9}"/>
              </a:ext>
            </a:extLst>
          </p:cNvPr>
          <p:cNvSpPr>
            <a:spLocks noGrp="1"/>
          </p:cNvSpPr>
          <p:nvPr>
            <p:ph type="subTitle" idx="1"/>
          </p:nvPr>
        </p:nvSpPr>
        <p:spPr>
          <a:xfrm>
            <a:off x="1246415" y="4909459"/>
            <a:ext cx="8292874" cy="914395"/>
          </a:xfrm>
        </p:spPr>
        <p:txBody>
          <a:bodyPr anchor="ctr">
            <a:normAutofit/>
          </a:bodyPr>
          <a:lstStyle>
            <a:lvl1pPr marL="0" indent="0" algn="l">
              <a:lnSpc>
                <a:spcPct val="100000"/>
              </a:lnSpc>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7568D03A-9A11-476C-B52A-593F3C019230}"/>
              </a:ext>
            </a:extLst>
          </p:cNvPr>
          <p:cNvSpPr>
            <a:spLocks noGrp="1"/>
          </p:cNvSpPr>
          <p:nvPr>
            <p:ph type="dt" sz="half" idx="10"/>
          </p:nvPr>
        </p:nvSpPr>
        <p:spPr/>
        <p:txBody>
          <a:bodyPr/>
          <a:lstStyle/>
          <a:p>
            <a:fld id="{098A0168-EB40-45AF-89A1-87DE0A55FFC6}" type="datetime1">
              <a:rPr lang="en-US" smtClean="0"/>
              <a:t>7/20/2024</a:t>
            </a:fld>
            <a:endParaRPr lang="en-US"/>
          </a:p>
        </p:txBody>
      </p:sp>
      <p:sp>
        <p:nvSpPr>
          <p:cNvPr id="5" name="Footer Placeholder 4">
            <a:extLst>
              <a:ext uri="{FF2B5EF4-FFF2-40B4-BE49-F238E27FC236}">
                <a16:creationId xmlns:a16="http://schemas.microsoft.com/office/drawing/2014/main" id="{DA950CD1-7906-4885-9A4D-B764220DD9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DECA96-1AD5-41FE-AB5C-68ABD652299C}"/>
              </a:ext>
            </a:extLst>
          </p:cNvPr>
          <p:cNvSpPr>
            <a:spLocks noGrp="1"/>
          </p:cNvSpPr>
          <p:nvPr>
            <p:ph type="sldNum" sz="quarter" idx="12"/>
          </p:nvPr>
        </p:nvSpPr>
        <p:spPr/>
        <p:txBody>
          <a:bodyPr/>
          <a:lstStyle/>
          <a:p>
            <a:fld id="{81D2C36F-4504-47C0-B82F-A167342A2754}" type="slidenum">
              <a:rPr lang="en-US" smtClean="0"/>
              <a:t>‹#›</a:t>
            </a:fld>
            <a:endParaRPr lang="en-US"/>
          </a:p>
        </p:txBody>
      </p:sp>
      <p:cxnSp>
        <p:nvCxnSpPr>
          <p:cNvPr id="7" name="Straight Connector 6">
            <a:extLst>
              <a:ext uri="{FF2B5EF4-FFF2-40B4-BE49-F238E27FC236}">
                <a16:creationId xmlns:a16="http://schemas.microsoft.com/office/drawing/2014/main" id="{0A09E39A-DA3F-4BDC-A89A-6545C1DD3721}"/>
              </a:ext>
            </a:extLst>
          </p:cNvPr>
          <p:cNvCxnSpPr>
            <a:cxnSpLocks/>
          </p:cNvCxnSpPr>
          <p:nvPr/>
        </p:nvCxnSpPr>
        <p:spPr>
          <a:xfrm>
            <a:off x="360154" y="4602664"/>
            <a:ext cx="10375638"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2702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B4882-AC48-4F1E-837D-E154BEEDC958}"/>
              </a:ext>
            </a:extLst>
          </p:cNvPr>
          <p:cNvSpPr>
            <a:spLocks noGrp="1"/>
          </p:cNvSpPr>
          <p:nvPr>
            <p:ph type="title"/>
          </p:nvPr>
        </p:nvSpPr>
        <p:spPr>
          <a:xfrm>
            <a:off x="838200" y="525439"/>
            <a:ext cx="9613106" cy="1282889"/>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EFD34B7-C335-425E-BF89-DB1A0C235373}"/>
              </a:ext>
            </a:extLst>
          </p:cNvPr>
          <p:cNvSpPr>
            <a:spLocks noGrp="1"/>
          </p:cNvSpPr>
          <p:nvPr>
            <p:ph type="body" orient="vert" idx="1"/>
          </p:nvPr>
        </p:nvSpPr>
        <p:spPr>
          <a:xfrm>
            <a:off x="838200" y="1914525"/>
            <a:ext cx="9613106" cy="3883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D63754-C885-4DC6-962D-C861267B64D4}"/>
              </a:ext>
            </a:extLst>
          </p:cNvPr>
          <p:cNvSpPr>
            <a:spLocks noGrp="1"/>
          </p:cNvSpPr>
          <p:nvPr>
            <p:ph type="dt" sz="half" idx="10"/>
          </p:nvPr>
        </p:nvSpPr>
        <p:spPr/>
        <p:txBody>
          <a:bodyPr/>
          <a:lstStyle/>
          <a:p>
            <a:fld id="{8F8CA68F-747D-436A-B5BB-2EBC3ED499E4}" type="datetime1">
              <a:rPr lang="en-US" smtClean="0"/>
              <a:t>7/20/2024</a:t>
            </a:fld>
            <a:endParaRPr lang="en-US"/>
          </a:p>
        </p:txBody>
      </p:sp>
      <p:sp>
        <p:nvSpPr>
          <p:cNvPr id="5" name="Footer Placeholder 4">
            <a:extLst>
              <a:ext uri="{FF2B5EF4-FFF2-40B4-BE49-F238E27FC236}">
                <a16:creationId xmlns:a16="http://schemas.microsoft.com/office/drawing/2014/main" id="{B6EC9693-03CD-4EBD-A3D7-BE310CD5FD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CBBD01-5E50-4FF1-A1D6-B24B7B75E857}"/>
              </a:ext>
            </a:extLst>
          </p:cNvPr>
          <p:cNvSpPr>
            <a:spLocks noGrp="1"/>
          </p:cNvSpPr>
          <p:nvPr>
            <p:ph type="sldNum" sz="quarter" idx="12"/>
          </p:nvPr>
        </p:nvSpPr>
        <p:spPr/>
        <p:txBody>
          <a:bodyPr/>
          <a:lstStyle/>
          <a:p>
            <a:fld id="{81D2C36F-4504-47C0-B82F-A167342A2754}" type="slidenum">
              <a:rPr lang="en-US" smtClean="0"/>
              <a:t>‹#›</a:t>
            </a:fld>
            <a:endParaRPr lang="en-US"/>
          </a:p>
        </p:txBody>
      </p:sp>
    </p:spTree>
    <p:extLst>
      <p:ext uri="{BB962C8B-B14F-4D97-AF65-F5344CB8AC3E}">
        <p14:creationId xmlns:p14="http://schemas.microsoft.com/office/powerpoint/2010/main" val="3886003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CEA1D39-AB23-4CEE-BBAA-55B29415D413}"/>
              </a:ext>
            </a:extLst>
          </p:cNvPr>
          <p:cNvSpPr>
            <a:spLocks noGrp="1"/>
          </p:cNvSpPr>
          <p:nvPr>
            <p:ph type="title" orient="vert"/>
          </p:nvPr>
        </p:nvSpPr>
        <p:spPr>
          <a:xfrm>
            <a:off x="8724900" y="578644"/>
            <a:ext cx="1912144" cy="527208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CC20688-FA9B-4ABD-9E9E-C7EADE949A9D}"/>
              </a:ext>
            </a:extLst>
          </p:cNvPr>
          <p:cNvSpPr>
            <a:spLocks noGrp="1"/>
          </p:cNvSpPr>
          <p:nvPr>
            <p:ph type="body" orient="vert" idx="1"/>
          </p:nvPr>
        </p:nvSpPr>
        <p:spPr>
          <a:xfrm>
            <a:off x="628652" y="578643"/>
            <a:ext cx="7943848" cy="52720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16B1A6B-AE19-4BD4-AE49-43E78CC0B058}"/>
              </a:ext>
            </a:extLst>
          </p:cNvPr>
          <p:cNvSpPr>
            <a:spLocks noGrp="1"/>
          </p:cNvSpPr>
          <p:nvPr>
            <p:ph type="dt" sz="half" idx="10"/>
          </p:nvPr>
        </p:nvSpPr>
        <p:spPr/>
        <p:txBody>
          <a:bodyPr/>
          <a:lstStyle/>
          <a:p>
            <a:fld id="{6DD8DC11-9E39-40A0-B3DC-E3F2AD04A616}" type="datetime1">
              <a:rPr lang="en-US" smtClean="0"/>
              <a:t>7/20/2024</a:t>
            </a:fld>
            <a:endParaRPr lang="en-US"/>
          </a:p>
        </p:txBody>
      </p:sp>
      <p:sp>
        <p:nvSpPr>
          <p:cNvPr id="5" name="Footer Placeholder 4">
            <a:extLst>
              <a:ext uri="{FF2B5EF4-FFF2-40B4-BE49-F238E27FC236}">
                <a16:creationId xmlns:a16="http://schemas.microsoft.com/office/drawing/2014/main" id="{F6862144-27EE-4CE0-B167-F5DBA41B38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8A40B2-EFB0-47EA-878B-6405E1DC189B}"/>
              </a:ext>
            </a:extLst>
          </p:cNvPr>
          <p:cNvSpPr>
            <a:spLocks noGrp="1"/>
          </p:cNvSpPr>
          <p:nvPr>
            <p:ph type="sldNum" sz="quarter" idx="12"/>
          </p:nvPr>
        </p:nvSpPr>
        <p:spPr/>
        <p:txBody>
          <a:bodyPr/>
          <a:lstStyle/>
          <a:p>
            <a:fld id="{81D2C36F-4504-47C0-B82F-A167342A2754}" type="slidenum">
              <a:rPr lang="en-US" smtClean="0"/>
              <a:t>‹#›</a:t>
            </a:fld>
            <a:endParaRPr lang="en-US"/>
          </a:p>
        </p:txBody>
      </p:sp>
    </p:spTree>
    <p:extLst>
      <p:ext uri="{BB962C8B-B14F-4D97-AF65-F5344CB8AC3E}">
        <p14:creationId xmlns:p14="http://schemas.microsoft.com/office/powerpoint/2010/main" val="1324622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2BEE8-2E4A-4A4A-833E-89D8D794E5BB}"/>
              </a:ext>
            </a:extLst>
          </p:cNvPr>
          <p:cNvSpPr>
            <a:spLocks noGrp="1"/>
          </p:cNvSpPr>
          <p:nvPr>
            <p:ph type="title"/>
          </p:nvPr>
        </p:nvSpPr>
        <p:spPr>
          <a:xfrm>
            <a:off x="838199" y="545914"/>
            <a:ext cx="9527275" cy="1241944"/>
          </a:xfrm>
        </p:spPr>
        <p:txBody>
          <a:bodyPr anchor="ct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946CFDA-CDBF-4B24-9EC3-827F540F71D4}"/>
              </a:ext>
            </a:extLst>
          </p:cNvPr>
          <p:cNvSpPr>
            <a:spLocks noGrp="1"/>
          </p:cNvSpPr>
          <p:nvPr>
            <p:ph idx="1"/>
          </p:nvPr>
        </p:nvSpPr>
        <p:spPr>
          <a:xfrm>
            <a:off x="838199" y="2108595"/>
            <a:ext cx="9527275" cy="36439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525871D-4A14-4A17-A0ED-7DDA7752B54D}"/>
              </a:ext>
            </a:extLst>
          </p:cNvPr>
          <p:cNvSpPr>
            <a:spLocks noGrp="1"/>
          </p:cNvSpPr>
          <p:nvPr>
            <p:ph type="dt" sz="half" idx="10"/>
          </p:nvPr>
        </p:nvSpPr>
        <p:spPr/>
        <p:txBody>
          <a:bodyPr/>
          <a:lstStyle/>
          <a:p>
            <a:fld id="{BE0A88F0-556B-4BB7-8AAB-D63AEB65C662}" type="datetime1">
              <a:rPr lang="en-US" smtClean="0"/>
              <a:t>7/20/2024</a:t>
            </a:fld>
            <a:endParaRPr lang="en-US"/>
          </a:p>
        </p:txBody>
      </p:sp>
      <p:sp>
        <p:nvSpPr>
          <p:cNvPr id="5" name="Footer Placeholder 4">
            <a:extLst>
              <a:ext uri="{FF2B5EF4-FFF2-40B4-BE49-F238E27FC236}">
                <a16:creationId xmlns:a16="http://schemas.microsoft.com/office/drawing/2014/main" id="{DD5BD654-899B-4DAF-93B9-1CBCAB5F6D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5F7FCA-B968-443D-90A7-E0F3C6D64EFE}"/>
              </a:ext>
            </a:extLst>
          </p:cNvPr>
          <p:cNvSpPr>
            <a:spLocks noGrp="1"/>
          </p:cNvSpPr>
          <p:nvPr>
            <p:ph type="sldNum" sz="quarter" idx="12"/>
          </p:nvPr>
        </p:nvSpPr>
        <p:spPr/>
        <p:txBody>
          <a:bodyPr/>
          <a:lstStyle/>
          <a:p>
            <a:fld id="{81D2C36F-4504-47C0-B82F-A167342A2754}" type="slidenum">
              <a:rPr lang="en-US" smtClean="0"/>
              <a:t>‹#›</a:t>
            </a:fld>
            <a:endParaRPr lang="en-US"/>
          </a:p>
        </p:txBody>
      </p:sp>
      <p:cxnSp>
        <p:nvCxnSpPr>
          <p:cNvPr id="9" name="Straight Connector 8">
            <a:extLst>
              <a:ext uri="{FF2B5EF4-FFF2-40B4-BE49-F238E27FC236}">
                <a16:creationId xmlns:a16="http://schemas.microsoft.com/office/drawing/2014/main" id="{C7F5CC56-CBE8-4152-AD5E-982DD286AA28}"/>
              </a:ext>
            </a:extLst>
          </p:cNvPr>
          <p:cNvCxnSpPr>
            <a:cxnSpLocks/>
          </p:cNvCxnSpPr>
          <p:nvPr/>
        </p:nvCxnSpPr>
        <p:spPr>
          <a:xfrm>
            <a:off x="386707" y="1905000"/>
            <a:ext cx="10375638"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15596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895B8-786F-418B-9367-52B19526828B}"/>
              </a:ext>
            </a:extLst>
          </p:cNvPr>
          <p:cNvSpPr>
            <a:spLocks noGrp="1"/>
          </p:cNvSpPr>
          <p:nvPr>
            <p:ph type="title"/>
          </p:nvPr>
        </p:nvSpPr>
        <p:spPr>
          <a:xfrm>
            <a:off x="831850" y="1073426"/>
            <a:ext cx="8840344" cy="3489049"/>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1BCF574-9044-4964-B6AE-A3983D595C9B}"/>
              </a:ext>
            </a:extLst>
          </p:cNvPr>
          <p:cNvSpPr>
            <a:spLocks noGrp="1"/>
          </p:cNvSpPr>
          <p:nvPr>
            <p:ph type="body" idx="1"/>
          </p:nvPr>
        </p:nvSpPr>
        <p:spPr>
          <a:xfrm>
            <a:off x="831850" y="4818488"/>
            <a:ext cx="8840344" cy="900772"/>
          </a:xfrm>
        </p:spPr>
        <p:txBody>
          <a:bodyPr/>
          <a:lstStyle>
            <a:lvl1pPr marL="0" indent="0">
              <a:buNone/>
              <a:defRPr sz="24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D2A109-E9F9-428E-858A-38375BF1D978}"/>
              </a:ext>
            </a:extLst>
          </p:cNvPr>
          <p:cNvSpPr>
            <a:spLocks noGrp="1"/>
          </p:cNvSpPr>
          <p:nvPr>
            <p:ph type="dt" sz="half" idx="10"/>
          </p:nvPr>
        </p:nvSpPr>
        <p:spPr/>
        <p:txBody>
          <a:bodyPr/>
          <a:lstStyle/>
          <a:p>
            <a:fld id="{60E05506-6815-4E0E-B1DE-ECA35C2016DF}" type="datetime1">
              <a:rPr lang="en-US" smtClean="0"/>
              <a:t>7/20/2024</a:t>
            </a:fld>
            <a:endParaRPr lang="en-US"/>
          </a:p>
        </p:txBody>
      </p:sp>
      <p:sp>
        <p:nvSpPr>
          <p:cNvPr id="5" name="Footer Placeholder 4">
            <a:extLst>
              <a:ext uri="{FF2B5EF4-FFF2-40B4-BE49-F238E27FC236}">
                <a16:creationId xmlns:a16="http://schemas.microsoft.com/office/drawing/2014/main" id="{4DD9BA6F-665B-4D62-84D1-23E03428CB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A1A2D7-4390-4B51-90D4-900EAAB13CBC}"/>
              </a:ext>
            </a:extLst>
          </p:cNvPr>
          <p:cNvSpPr>
            <a:spLocks noGrp="1"/>
          </p:cNvSpPr>
          <p:nvPr>
            <p:ph type="sldNum" sz="quarter" idx="12"/>
          </p:nvPr>
        </p:nvSpPr>
        <p:spPr/>
        <p:txBody>
          <a:bodyPr/>
          <a:lstStyle/>
          <a:p>
            <a:fld id="{81D2C36F-4504-47C0-B82F-A167342A2754}" type="slidenum">
              <a:rPr lang="en-US" smtClean="0"/>
              <a:t>‹#›</a:t>
            </a:fld>
            <a:endParaRPr lang="en-US"/>
          </a:p>
        </p:txBody>
      </p:sp>
    </p:spTree>
    <p:extLst>
      <p:ext uri="{BB962C8B-B14F-4D97-AF65-F5344CB8AC3E}">
        <p14:creationId xmlns:p14="http://schemas.microsoft.com/office/powerpoint/2010/main" val="3654031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166EE-5127-48B4-A6F6-F5F6B38DB27A}"/>
              </a:ext>
            </a:extLst>
          </p:cNvPr>
          <p:cNvSpPr>
            <a:spLocks noGrp="1"/>
          </p:cNvSpPr>
          <p:nvPr>
            <p:ph type="title"/>
          </p:nvPr>
        </p:nvSpPr>
        <p:spPr>
          <a:xfrm>
            <a:off x="838199" y="587828"/>
            <a:ext cx="9578683" cy="990601"/>
          </a:xfrm>
        </p:spPr>
        <p:txBody>
          <a:bodyPr anchor="ct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E57B8A9-5914-49F9-8E0E-C8723C5339D3}"/>
              </a:ext>
            </a:extLst>
          </p:cNvPr>
          <p:cNvSpPr>
            <a:spLocks noGrp="1"/>
          </p:cNvSpPr>
          <p:nvPr>
            <p:ph sz="half" idx="1"/>
          </p:nvPr>
        </p:nvSpPr>
        <p:spPr>
          <a:xfrm>
            <a:off x="838201" y="2057407"/>
            <a:ext cx="4318906" cy="37251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9E7D0C2-CAEA-4E31-8FA6-D866315DF61C}"/>
              </a:ext>
            </a:extLst>
          </p:cNvPr>
          <p:cNvSpPr>
            <a:spLocks noGrp="1"/>
          </p:cNvSpPr>
          <p:nvPr>
            <p:ph sz="half" idx="2"/>
          </p:nvPr>
        </p:nvSpPr>
        <p:spPr>
          <a:xfrm>
            <a:off x="5969577" y="2057407"/>
            <a:ext cx="4405746" cy="372513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D51E5DE2-0BD6-45B3-BDB1-675BA058BF2E}"/>
              </a:ext>
            </a:extLst>
          </p:cNvPr>
          <p:cNvSpPr>
            <a:spLocks noGrp="1"/>
          </p:cNvSpPr>
          <p:nvPr>
            <p:ph type="dt" sz="half" idx="10"/>
          </p:nvPr>
        </p:nvSpPr>
        <p:spPr/>
        <p:txBody>
          <a:bodyPr/>
          <a:lstStyle/>
          <a:p>
            <a:fld id="{FC6E85F7-A724-48A4-9D33-CEBC5174E865}" type="datetime1">
              <a:rPr lang="en-US" smtClean="0"/>
              <a:t>7/20/2024</a:t>
            </a:fld>
            <a:endParaRPr lang="en-US"/>
          </a:p>
        </p:txBody>
      </p:sp>
      <p:sp>
        <p:nvSpPr>
          <p:cNvPr id="6" name="Footer Placeholder 5">
            <a:extLst>
              <a:ext uri="{FF2B5EF4-FFF2-40B4-BE49-F238E27FC236}">
                <a16:creationId xmlns:a16="http://schemas.microsoft.com/office/drawing/2014/main" id="{082622B7-97C1-4C72-BCA9-290DC716FE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57BEE3-B3AE-45B6-924A-08ABC95181D7}"/>
              </a:ext>
            </a:extLst>
          </p:cNvPr>
          <p:cNvSpPr>
            <a:spLocks noGrp="1"/>
          </p:cNvSpPr>
          <p:nvPr>
            <p:ph type="sldNum" sz="quarter" idx="12"/>
          </p:nvPr>
        </p:nvSpPr>
        <p:spPr/>
        <p:txBody>
          <a:bodyPr/>
          <a:lstStyle/>
          <a:p>
            <a:fld id="{81D2C36F-4504-47C0-B82F-A167342A2754}" type="slidenum">
              <a:rPr lang="en-US" smtClean="0"/>
              <a:t>‹#›</a:t>
            </a:fld>
            <a:endParaRPr lang="en-US"/>
          </a:p>
        </p:txBody>
      </p:sp>
      <p:cxnSp>
        <p:nvCxnSpPr>
          <p:cNvPr id="8" name="Straight Connector 7">
            <a:extLst>
              <a:ext uri="{FF2B5EF4-FFF2-40B4-BE49-F238E27FC236}">
                <a16:creationId xmlns:a16="http://schemas.microsoft.com/office/drawing/2014/main" id="{6610397D-8A25-4307-B58D-8DE617EFD26D}"/>
              </a:ext>
            </a:extLst>
          </p:cNvPr>
          <p:cNvCxnSpPr>
            <a:cxnSpLocks/>
          </p:cNvCxnSpPr>
          <p:nvPr/>
        </p:nvCxnSpPr>
        <p:spPr>
          <a:xfrm>
            <a:off x="375523" y="1760404"/>
            <a:ext cx="10375638"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9B747697-5C57-4DA6-8ED6-CAB14CDD220A}"/>
              </a:ext>
            </a:extLst>
          </p:cNvPr>
          <p:cNvCxnSpPr>
            <a:cxnSpLocks/>
          </p:cNvCxnSpPr>
          <p:nvPr/>
        </p:nvCxnSpPr>
        <p:spPr>
          <a:xfrm>
            <a:off x="5563342" y="1752600"/>
            <a:ext cx="0" cy="4300105"/>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5930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22296-2B01-4044-AD7B-497BAC8AEA68}"/>
              </a:ext>
            </a:extLst>
          </p:cNvPr>
          <p:cNvSpPr>
            <a:spLocks noGrp="1"/>
          </p:cNvSpPr>
          <p:nvPr>
            <p:ph type="title"/>
          </p:nvPr>
        </p:nvSpPr>
        <p:spPr>
          <a:xfrm>
            <a:off x="839788" y="609600"/>
            <a:ext cx="10515600" cy="951491"/>
          </a:xfrm>
        </p:spPr>
        <p:txBody>
          <a:bodyPr anchor="ct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CF08880-DE5D-4299-BAC3-D45377C49993}"/>
              </a:ext>
            </a:extLst>
          </p:cNvPr>
          <p:cNvSpPr>
            <a:spLocks noGrp="1"/>
          </p:cNvSpPr>
          <p:nvPr>
            <p:ph type="body" idx="1"/>
          </p:nvPr>
        </p:nvSpPr>
        <p:spPr>
          <a:xfrm>
            <a:off x="839789" y="1989859"/>
            <a:ext cx="4381644" cy="602671"/>
          </a:xfrm>
        </p:spPr>
        <p:txBody>
          <a:bodyPr anchor="b">
            <a:noAutofit/>
          </a:bodyPr>
          <a:lstStyle>
            <a:lvl1pPr marL="0" indent="0">
              <a:lnSpc>
                <a:spcPct val="100000"/>
              </a:lnSpc>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F2A655D-7A3A-4BA5-B82A-744276BE2586}"/>
              </a:ext>
            </a:extLst>
          </p:cNvPr>
          <p:cNvSpPr>
            <a:spLocks noGrp="1"/>
          </p:cNvSpPr>
          <p:nvPr>
            <p:ph sz="half" idx="2"/>
          </p:nvPr>
        </p:nvSpPr>
        <p:spPr>
          <a:xfrm>
            <a:off x="839789" y="2713126"/>
            <a:ext cx="4381644" cy="31213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2037933-BDAC-4317-9B7E-E30CF0B42ECE}"/>
              </a:ext>
            </a:extLst>
          </p:cNvPr>
          <p:cNvSpPr>
            <a:spLocks noGrp="1"/>
          </p:cNvSpPr>
          <p:nvPr>
            <p:ph type="body" sz="quarter" idx="3"/>
          </p:nvPr>
        </p:nvSpPr>
        <p:spPr>
          <a:xfrm>
            <a:off x="5950530" y="1989859"/>
            <a:ext cx="4487137" cy="602671"/>
          </a:xfrm>
        </p:spPr>
        <p:txBody>
          <a:bodyPr anchor="b">
            <a:noAutofit/>
          </a:bodyPr>
          <a:lstStyle>
            <a:lvl1pPr marL="0" indent="0">
              <a:lnSpc>
                <a:spcPct val="100000"/>
              </a:lnSpc>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A5878F-AE56-4F8C-A84A-A8534180DE41}"/>
              </a:ext>
            </a:extLst>
          </p:cNvPr>
          <p:cNvSpPr>
            <a:spLocks noGrp="1"/>
          </p:cNvSpPr>
          <p:nvPr>
            <p:ph sz="quarter" idx="4"/>
          </p:nvPr>
        </p:nvSpPr>
        <p:spPr>
          <a:xfrm>
            <a:off x="5950531" y="2713127"/>
            <a:ext cx="4487136" cy="31213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BFFF249A-9D93-4A8E-9284-5AB19AC0AC12}"/>
              </a:ext>
            </a:extLst>
          </p:cNvPr>
          <p:cNvSpPr>
            <a:spLocks noGrp="1"/>
          </p:cNvSpPr>
          <p:nvPr>
            <p:ph type="dt" sz="half" idx="10"/>
          </p:nvPr>
        </p:nvSpPr>
        <p:spPr/>
        <p:txBody>
          <a:bodyPr/>
          <a:lstStyle/>
          <a:p>
            <a:fld id="{42806E7A-BDD3-46A3-BEE2-EB821F9236B4}" type="datetime1">
              <a:rPr lang="en-US" smtClean="0"/>
              <a:t>7/20/2024</a:t>
            </a:fld>
            <a:endParaRPr lang="en-US"/>
          </a:p>
        </p:txBody>
      </p:sp>
      <p:sp>
        <p:nvSpPr>
          <p:cNvPr id="8" name="Footer Placeholder 7">
            <a:extLst>
              <a:ext uri="{FF2B5EF4-FFF2-40B4-BE49-F238E27FC236}">
                <a16:creationId xmlns:a16="http://schemas.microsoft.com/office/drawing/2014/main" id="{B5563883-9438-44C9-877E-EC771D1B318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E5ED3CC-D7BA-43BD-973A-B09921FEDEA8}"/>
              </a:ext>
            </a:extLst>
          </p:cNvPr>
          <p:cNvSpPr>
            <a:spLocks noGrp="1"/>
          </p:cNvSpPr>
          <p:nvPr>
            <p:ph type="sldNum" sz="quarter" idx="12"/>
          </p:nvPr>
        </p:nvSpPr>
        <p:spPr/>
        <p:txBody>
          <a:bodyPr/>
          <a:lstStyle/>
          <a:p>
            <a:fld id="{81D2C36F-4504-47C0-B82F-A167342A2754}" type="slidenum">
              <a:rPr lang="en-US" smtClean="0"/>
              <a:t>‹#›</a:t>
            </a:fld>
            <a:endParaRPr lang="en-US"/>
          </a:p>
        </p:txBody>
      </p:sp>
      <p:cxnSp>
        <p:nvCxnSpPr>
          <p:cNvPr id="10" name="Straight Connector 9">
            <a:extLst>
              <a:ext uri="{FF2B5EF4-FFF2-40B4-BE49-F238E27FC236}">
                <a16:creationId xmlns:a16="http://schemas.microsoft.com/office/drawing/2014/main" id="{14B03ADF-AEED-49C1-9CF7-7749387E2A4F}"/>
              </a:ext>
            </a:extLst>
          </p:cNvPr>
          <p:cNvCxnSpPr>
            <a:cxnSpLocks/>
          </p:cNvCxnSpPr>
          <p:nvPr/>
        </p:nvCxnSpPr>
        <p:spPr>
          <a:xfrm>
            <a:off x="378503" y="1752600"/>
            <a:ext cx="10375638"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CB5345CA-2FC8-42B9-85F7-84F77724D011}"/>
              </a:ext>
            </a:extLst>
          </p:cNvPr>
          <p:cNvCxnSpPr>
            <a:cxnSpLocks/>
          </p:cNvCxnSpPr>
          <p:nvPr/>
        </p:nvCxnSpPr>
        <p:spPr>
          <a:xfrm>
            <a:off x="5563342" y="1752600"/>
            <a:ext cx="0" cy="4300105"/>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5588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F8770-E2EE-4C9B-9F89-128DAC6618AF}"/>
              </a:ext>
            </a:extLst>
          </p:cNvPr>
          <p:cNvSpPr>
            <a:spLocks noGrp="1"/>
          </p:cNvSpPr>
          <p:nvPr>
            <p:ph type="title"/>
          </p:nvPr>
        </p:nvSpPr>
        <p:spPr>
          <a:xfrm>
            <a:off x="785116" y="703687"/>
            <a:ext cx="9406190" cy="1722589"/>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A91CE391-8E22-4716-8A8B-C39BA61A7726}"/>
              </a:ext>
            </a:extLst>
          </p:cNvPr>
          <p:cNvSpPr>
            <a:spLocks noGrp="1"/>
          </p:cNvSpPr>
          <p:nvPr>
            <p:ph type="dt" sz="half" idx="10"/>
          </p:nvPr>
        </p:nvSpPr>
        <p:spPr/>
        <p:txBody>
          <a:bodyPr/>
          <a:lstStyle/>
          <a:p>
            <a:fld id="{9ED1540C-9440-4E7A-B71A-BEFEE06869E3}" type="datetime1">
              <a:rPr lang="en-US" smtClean="0"/>
              <a:t>7/20/2024</a:t>
            </a:fld>
            <a:endParaRPr lang="en-US"/>
          </a:p>
        </p:txBody>
      </p:sp>
      <p:sp>
        <p:nvSpPr>
          <p:cNvPr id="4" name="Footer Placeholder 3">
            <a:extLst>
              <a:ext uri="{FF2B5EF4-FFF2-40B4-BE49-F238E27FC236}">
                <a16:creationId xmlns:a16="http://schemas.microsoft.com/office/drawing/2014/main" id="{1A6C042F-179F-4DBC-80B7-34B89EA270B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D386EA4-4BE5-4D17-A1DC-196FEA972B8C}"/>
              </a:ext>
            </a:extLst>
          </p:cNvPr>
          <p:cNvSpPr>
            <a:spLocks noGrp="1"/>
          </p:cNvSpPr>
          <p:nvPr>
            <p:ph type="sldNum" sz="quarter" idx="12"/>
          </p:nvPr>
        </p:nvSpPr>
        <p:spPr/>
        <p:txBody>
          <a:bodyPr/>
          <a:lstStyle/>
          <a:p>
            <a:fld id="{81D2C36F-4504-47C0-B82F-A167342A2754}" type="slidenum">
              <a:rPr lang="en-US" smtClean="0"/>
              <a:t>‹#›</a:t>
            </a:fld>
            <a:endParaRPr lang="en-US"/>
          </a:p>
        </p:txBody>
      </p:sp>
    </p:spTree>
    <p:extLst>
      <p:ext uri="{BB962C8B-B14F-4D97-AF65-F5344CB8AC3E}">
        <p14:creationId xmlns:p14="http://schemas.microsoft.com/office/powerpoint/2010/main" val="1541376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649B6B-2C1C-452D-9F93-BD9A6F2B08D4}"/>
              </a:ext>
            </a:extLst>
          </p:cNvPr>
          <p:cNvSpPr>
            <a:spLocks noGrp="1"/>
          </p:cNvSpPr>
          <p:nvPr>
            <p:ph type="dt" sz="half" idx="10"/>
          </p:nvPr>
        </p:nvSpPr>
        <p:spPr/>
        <p:txBody>
          <a:bodyPr/>
          <a:lstStyle/>
          <a:p>
            <a:fld id="{E0318DDB-88AC-4039-B59C-B05DC4C9C16C}" type="datetime1">
              <a:rPr lang="en-US" smtClean="0"/>
              <a:t>7/20/2024</a:t>
            </a:fld>
            <a:endParaRPr lang="en-US"/>
          </a:p>
        </p:txBody>
      </p:sp>
      <p:sp>
        <p:nvSpPr>
          <p:cNvPr id="3" name="Footer Placeholder 2">
            <a:extLst>
              <a:ext uri="{FF2B5EF4-FFF2-40B4-BE49-F238E27FC236}">
                <a16:creationId xmlns:a16="http://schemas.microsoft.com/office/drawing/2014/main" id="{647CA8ED-78AC-4474-8874-E4C424297D2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B90B764-0B68-4801-ADE7-931059129F2A}"/>
              </a:ext>
            </a:extLst>
          </p:cNvPr>
          <p:cNvSpPr>
            <a:spLocks noGrp="1"/>
          </p:cNvSpPr>
          <p:nvPr>
            <p:ph type="sldNum" sz="quarter" idx="12"/>
          </p:nvPr>
        </p:nvSpPr>
        <p:spPr/>
        <p:txBody>
          <a:bodyPr/>
          <a:lstStyle/>
          <a:p>
            <a:fld id="{81D2C36F-4504-47C0-B82F-A167342A2754}" type="slidenum">
              <a:rPr lang="en-US" smtClean="0"/>
              <a:t>‹#›</a:t>
            </a:fld>
            <a:endParaRPr lang="en-US"/>
          </a:p>
        </p:txBody>
      </p:sp>
    </p:spTree>
    <p:extLst>
      <p:ext uri="{BB962C8B-B14F-4D97-AF65-F5344CB8AC3E}">
        <p14:creationId xmlns:p14="http://schemas.microsoft.com/office/powerpoint/2010/main" val="2749758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E717A-ED7D-43FE-881F-9407FF220457}"/>
              </a:ext>
            </a:extLst>
          </p:cNvPr>
          <p:cNvSpPr>
            <a:spLocks noGrp="1"/>
          </p:cNvSpPr>
          <p:nvPr>
            <p:ph type="title"/>
          </p:nvPr>
        </p:nvSpPr>
        <p:spPr>
          <a:xfrm>
            <a:off x="839788" y="597476"/>
            <a:ext cx="3932237" cy="1693717"/>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36FE954-332E-4D66-AFFD-A15389A769C2}"/>
              </a:ext>
            </a:extLst>
          </p:cNvPr>
          <p:cNvSpPr>
            <a:spLocks noGrp="1"/>
          </p:cNvSpPr>
          <p:nvPr>
            <p:ph idx="1"/>
          </p:nvPr>
        </p:nvSpPr>
        <p:spPr>
          <a:xfrm>
            <a:off x="5183188" y="597475"/>
            <a:ext cx="5140180" cy="5263575"/>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59D15CDA-9FC3-4F17-963C-DD9E226ECC28}"/>
              </a:ext>
            </a:extLst>
          </p:cNvPr>
          <p:cNvSpPr>
            <a:spLocks noGrp="1"/>
          </p:cNvSpPr>
          <p:nvPr>
            <p:ph type="body" sz="half" idx="2"/>
          </p:nvPr>
        </p:nvSpPr>
        <p:spPr>
          <a:xfrm>
            <a:off x="839788" y="2291194"/>
            <a:ext cx="3932237" cy="357779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CC30BE-8EE8-4A41-B20E-ACEFC980C039}"/>
              </a:ext>
            </a:extLst>
          </p:cNvPr>
          <p:cNvSpPr>
            <a:spLocks noGrp="1"/>
          </p:cNvSpPr>
          <p:nvPr>
            <p:ph type="dt" sz="half" idx="10"/>
          </p:nvPr>
        </p:nvSpPr>
        <p:spPr/>
        <p:txBody>
          <a:bodyPr/>
          <a:lstStyle/>
          <a:p>
            <a:fld id="{E082ABFB-60E7-4BA1-866A-7059F058065B}" type="datetime1">
              <a:rPr lang="en-US" smtClean="0"/>
              <a:t>7/20/2024</a:t>
            </a:fld>
            <a:endParaRPr lang="en-US"/>
          </a:p>
        </p:txBody>
      </p:sp>
      <p:sp>
        <p:nvSpPr>
          <p:cNvPr id="6" name="Footer Placeholder 5">
            <a:extLst>
              <a:ext uri="{FF2B5EF4-FFF2-40B4-BE49-F238E27FC236}">
                <a16:creationId xmlns:a16="http://schemas.microsoft.com/office/drawing/2014/main" id="{644B6719-F550-42EF-B377-8E41A46D00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7A6636-5EF9-499C-A3A0-3021812D0D06}"/>
              </a:ext>
            </a:extLst>
          </p:cNvPr>
          <p:cNvSpPr>
            <a:spLocks noGrp="1"/>
          </p:cNvSpPr>
          <p:nvPr>
            <p:ph type="sldNum" sz="quarter" idx="12"/>
          </p:nvPr>
        </p:nvSpPr>
        <p:spPr/>
        <p:txBody>
          <a:bodyPr/>
          <a:lstStyle/>
          <a:p>
            <a:fld id="{81D2C36F-4504-47C0-B82F-A167342A2754}" type="slidenum">
              <a:rPr lang="en-US" smtClean="0"/>
              <a:t>‹#›</a:t>
            </a:fld>
            <a:endParaRPr lang="en-US"/>
          </a:p>
        </p:txBody>
      </p:sp>
    </p:spTree>
    <p:extLst>
      <p:ext uri="{BB962C8B-B14F-4D97-AF65-F5344CB8AC3E}">
        <p14:creationId xmlns:p14="http://schemas.microsoft.com/office/powerpoint/2010/main" val="1775611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038CB-27F1-47CF-B05A-CC0688301831}"/>
              </a:ext>
            </a:extLst>
          </p:cNvPr>
          <p:cNvSpPr>
            <a:spLocks noGrp="1"/>
          </p:cNvSpPr>
          <p:nvPr>
            <p:ph type="title"/>
          </p:nvPr>
        </p:nvSpPr>
        <p:spPr>
          <a:xfrm>
            <a:off x="839788" y="659822"/>
            <a:ext cx="3932237" cy="1652154"/>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89C67EA-3155-4708-9B86-D7B2B54FC2BB}"/>
              </a:ext>
            </a:extLst>
          </p:cNvPr>
          <p:cNvSpPr>
            <a:spLocks noGrp="1"/>
          </p:cNvSpPr>
          <p:nvPr>
            <p:ph type="pic" idx="1"/>
          </p:nvPr>
        </p:nvSpPr>
        <p:spPr>
          <a:xfrm>
            <a:off x="5183188" y="703687"/>
            <a:ext cx="5212917" cy="496901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07B434F1-C813-4E9B-98A4-B0B372CE2767}"/>
              </a:ext>
            </a:extLst>
          </p:cNvPr>
          <p:cNvSpPr>
            <a:spLocks noGrp="1"/>
          </p:cNvSpPr>
          <p:nvPr>
            <p:ph type="body" sz="half" idx="2"/>
          </p:nvPr>
        </p:nvSpPr>
        <p:spPr>
          <a:xfrm>
            <a:off x="839788" y="2426277"/>
            <a:ext cx="3932237" cy="324642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22A0B8-75E7-465D-84CB-BC9C3FB2F5CA}"/>
              </a:ext>
            </a:extLst>
          </p:cNvPr>
          <p:cNvSpPr>
            <a:spLocks noGrp="1"/>
          </p:cNvSpPr>
          <p:nvPr>
            <p:ph type="dt" sz="half" idx="10"/>
          </p:nvPr>
        </p:nvSpPr>
        <p:spPr/>
        <p:txBody>
          <a:bodyPr/>
          <a:lstStyle/>
          <a:p>
            <a:fld id="{2694112F-55F4-4776-A323-7418930321C8}" type="datetime1">
              <a:rPr lang="en-US" smtClean="0"/>
              <a:t>7/20/2024</a:t>
            </a:fld>
            <a:endParaRPr lang="en-US"/>
          </a:p>
        </p:txBody>
      </p:sp>
      <p:sp>
        <p:nvSpPr>
          <p:cNvPr id="6" name="Footer Placeholder 5">
            <a:extLst>
              <a:ext uri="{FF2B5EF4-FFF2-40B4-BE49-F238E27FC236}">
                <a16:creationId xmlns:a16="http://schemas.microsoft.com/office/drawing/2014/main" id="{1C3879C9-B751-43BD-8B27-FA18290E11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1998FB-27B9-46E5-90E3-09B108B0E807}"/>
              </a:ext>
            </a:extLst>
          </p:cNvPr>
          <p:cNvSpPr>
            <a:spLocks noGrp="1"/>
          </p:cNvSpPr>
          <p:nvPr>
            <p:ph type="sldNum" sz="quarter" idx="12"/>
          </p:nvPr>
        </p:nvSpPr>
        <p:spPr/>
        <p:txBody>
          <a:bodyPr/>
          <a:lstStyle/>
          <a:p>
            <a:fld id="{81D2C36F-4504-47C0-B82F-A167342A2754}" type="slidenum">
              <a:rPr lang="en-US" smtClean="0"/>
              <a:t>‹#›</a:t>
            </a:fld>
            <a:endParaRPr lang="en-US"/>
          </a:p>
        </p:txBody>
      </p:sp>
    </p:spTree>
    <p:extLst>
      <p:ext uri="{BB962C8B-B14F-4D97-AF65-F5344CB8AC3E}">
        <p14:creationId xmlns:p14="http://schemas.microsoft.com/office/powerpoint/2010/main" val="3036612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FBA68A5-A7C7-4D91-AB95-6E0B6FFD8743}"/>
              </a:ext>
            </a:extLst>
          </p:cNvPr>
          <p:cNvSpPr/>
          <p:nvPr/>
        </p:nvSpPr>
        <p:spPr>
          <a:xfrm>
            <a:off x="0" y="0"/>
            <a:ext cx="12192000" cy="6858000"/>
          </a:xfrm>
          <a:prstGeom prst="rect">
            <a:avLst/>
          </a:prstGeom>
          <a:solidFill>
            <a:schemeClr val="accent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11F93EBF-655A-4373-ADBE-9606BFA94B8E}"/>
              </a:ext>
            </a:extLst>
          </p:cNvPr>
          <p:cNvSpPr>
            <a:spLocks noGrp="1"/>
          </p:cNvSpPr>
          <p:nvPr>
            <p:ph type="title"/>
          </p:nvPr>
        </p:nvSpPr>
        <p:spPr>
          <a:xfrm>
            <a:off x="838200" y="525439"/>
            <a:ext cx="9485160" cy="128288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AAF2994-4D2E-43BB-9D9B-117ED94ABDE7}"/>
              </a:ext>
            </a:extLst>
          </p:cNvPr>
          <p:cNvSpPr>
            <a:spLocks noGrp="1"/>
          </p:cNvSpPr>
          <p:nvPr>
            <p:ph type="body" idx="1"/>
          </p:nvPr>
        </p:nvSpPr>
        <p:spPr>
          <a:xfrm>
            <a:off x="838200" y="2091757"/>
            <a:ext cx="9485163" cy="370644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BF28926-9DF1-4A3E-8B81-2191D6F75EF9}"/>
              </a:ext>
            </a:extLst>
          </p:cNvPr>
          <p:cNvSpPr>
            <a:spLocks noGrp="1"/>
          </p:cNvSpPr>
          <p:nvPr>
            <p:ph type="dt" sz="half" idx="2"/>
          </p:nvPr>
        </p:nvSpPr>
        <p:spPr>
          <a:xfrm>
            <a:off x="628652" y="6140304"/>
            <a:ext cx="3154896" cy="287075"/>
          </a:xfrm>
          <a:prstGeom prst="rect">
            <a:avLst/>
          </a:prstGeom>
        </p:spPr>
        <p:txBody>
          <a:bodyPr vert="horz" lIns="91440" tIns="45720" rIns="91440" bIns="45720" rtlCol="0" anchor="ctr"/>
          <a:lstStyle>
            <a:lvl1pPr algn="l">
              <a:defRPr sz="1000" cap="all" spc="300" baseline="0">
                <a:solidFill>
                  <a:schemeClr val="accent1"/>
                </a:solidFill>
              </a:defRPr>
            </a:lvl1pPr>
          </a:lstStyle>
          <a:p>
            <a:fld id="{CFBEA57F-793F-4683-BD8A-741FD4B89154}" type="datetime1">
              <a:rPr lang="en-US" smtClean="0"/>
              <a:t>7/20/2024</a:t>
            </a:fld>
            <a:endParaRPr lang="en-US" dirty="0"/>
          </a:p>
        </p:txBody>
      </p:sp>
      <p:sp>
        <p:nvSpPr>
          <p:cNvPr id="5" name="Footer Placeholder 4">
            <a:extLst>
              <a:ext uri="{FF2B5EF4-FFF2-40B4-BE49-F238E27FC236}">
                <a16:creationId xmlns:a16="http://schemas.microsoft.com/office/drawing/2014/main" id="{7D01BD4F-CE83-48A3-9683-19CF03C0A586}"/>
              </a:ext>
            </a:extLst>
          </p:cNvPr>
          <p:cNvSpPr>
            <a:spLocks noGrp="1"/>
          </p:cNvSpPr>
          <p:nvPr>
            <p:ph type="ftr" sz="quarter" idx="3"/>
          </p:nvPr>
        </p:nvSpPr>
        <p:spPr>
          <a:xfrm rot="5400000">
            <a:off x="9233562" y="2578525"/>
            <a:ext cx="4114800" cy="365125"/>
          </a:xfrm>
          <a:prstGeom prst="rect">
            <a:avLst/>
          </a:prstGeom>
        </p:spPr>
        <p:txBody>
          <a:bodyPr vert="horz" lIns="91440" tIns="45720" rIns="91440" bIns="45720" rtlCol="0" anchor="ctr"/>
          <a:lstStyle>
            <a:lvl1pPr algn="l">
              <a:defRPr sz="1050" b="1" cap="all" spc="300" baseline="0">
                <a:solidFill>
                  <a:schemeClr val="accent1"/>
                </a:solidFill>
              </a:defRPr>
            </a:lvl1pPr>
          </a:lstStyle>
          <a:p>
            <a:endParaRPr lang="en-US" dirty="0"/>
          </a:p>
        </p:txBody>
      </p:sp>
      <p:sp>
        <p:nvSpPr>
          <p:cNvPr id="6" name="Slide Number Placeholder 5">
            <a:extLst>
              <a:ext uri="{FF2B5EF4-FFF2-40B4-BE49-F238E27FC236}">
                <a16:creationId xmlns:a16="http://schemas.microsoft.com/office/drawing/2014/main" id="{3AB94939-09B3-4A6E-88F8-4D923A56D479}"/>
              </a:ext>
            </a:extLst>
          </p:cNvPr>
          <p:cNvSpPr>
            <a:spLocks noGrp="1"/>
          </p:cNvSpPr>
          <p:nvPr>
            <p:ph type="sldNum" sz="quarter" idx="4"/>
          </p:nvPr>
        </p:nvSpPr>
        <p:spPr>
          <a:xfrm>
            <a:off x="10821701" y="5672706"/>
            <a:ext cx="951908" cy="754673"/>
          </a:xfrm>
          <a:prstGeom prst="rect">
            <a:avLst/>
          </a:prstGeom>
        </p:spPr>
        <p:txBody>
          <a:bodyPr vert="horz" lIns="91440" tIns="45720" rIns="91440" bIns="45720" rtlCol="0" anchor="ctr"/>
          <a:lstStyle>
            <a:lvl1pPr algn="ctr">
              <a:defRPr sz="3600" b="1">
                <a:solidFill>
                  <a:schemeClr val="accent1"/>
                </a:solidFill>
              </a:defRPr>
            </a:lvl1pPr>
          </a:lstStyle>
          <a:p>
            <a:fld id="{81D2C36F-4504-47C0-B82F-A167342A2754}" type="slidenum">
              <a:rPr lang="en-US" smtClean="0"/>
              <a:t>‹#›</a:t>
            </a:fld>
            <a:endParaRPr lang="en-US" dirty="0"/>
          </a:p>
        </p:txBody>
      </p:sp>
      <p:sp>
        <p:nvSpPr>
          <p:cNvPr id="15" name="Rectangle 14">
            <a:extLst>
              <a:ext uri="{FF2B5EF4-FFF2-40B4-BE49-F238E27FC236}">
                <a16:creationId xmlns:a16="http://schemas.microsoft.com/office/drawing/2014/main" id="{DA4051E3-92B2-42FC-BB3D-372E4A614439}"/>
              </a:ext>
            </a:extLst>
          </p:cNvPr>
          <p:cNvSpPr/>
          <p:nvPr/>
        </p:nvSpPr>
        <p:spPr>
          <a:xfrm>
            <a:off x="367744" y="334928"/>
            <a:ext cx="11456511" cy="6188146"/>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3C425084-C97A-4C25-AE47-DDECF2DD3ABC}"/>
              </a:ext>
            </a:extLst>
          </p:cNvPr>
          <p:cNvCxnSpPr>
            <a:cxnSpLocks/>
          </p:cNvCxnSpPr>
          <p:nvPr/>
        </p:nvCxnSpPr>
        <p:spPr>
          <a:xfrm>
            <a:off x="10748698" y="334928"/>
            <a:ext cx="0" cy="6188146"/>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6A478A1-0B34-4F2B-88FA-CF47551E5DF9}"/>
              </a:ext>
            </a:extLst>
          </p:cNvPr>
          <p:cNvCxnSpPr>
            <a:cxnSpLocks/>
          </p:cNvCxnSpPr>
          <p:nvPr/>
        </p:nvCxnSpPr>
        <p:spPr>
          <a:xfrm>
            <a:off x="373060" y="6047437"/>
            <a:ext cx="10375638"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8709898"/>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hdr="0"/>
  <p:txStyles>
    <p:titleStyle>
      <a:lvl1pPr algn="l" defTabSz="9144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228600" indent="-228600" algn="l" defTabSz="914400" rtl="0" eaLnBrk="1" latinLnBrk="0" hangingPunct="1">
        <a:lnSpc>
          <a:spcPct val="140000"/>
        </a:lnSpc>
        <a:spcBef>
          <a:spcPts val="1000"/>
        </a:spcBef>
        <a:buFont typeface="Arial" panose="020B0604020202020204" pitchFamily="34" charset="0"/>
        <a:buChar char="•"/>
        <a:defRPr sz="1800" kern="1200">
          <a:solidFill>
            <a:schemeClr val="accent1"/>
          </a:solidFill>
          <a:latin typeface="+mn-lt"/>
          <a:ea typeface="+mn-ea"/>
          <a:cs typeface="+mn-cs"/>
        </a:defRPr>
      </a:lvl1pPr>
      <a:lvl2pPr marL="685800" indent="-228600" algn="l" defTabSz="914400" rtl="0" eaLnBrk="1" latinLnBrk="0" hangingPunct="1">
        <a:lnSpc>
          <a:spcPct val="140000"/>
        </a:lnSpc>
        <a:spcBef>
          <a:spcPts val="500"/>
        </a:spcBef>
        <a:buFont typeface="Arial" panose="020B0604020202020204" pitchFamily="34" charset="0"/>
        <a:buChar char="•"/>
        <a:defRPr sz="1600" kern="1200">
          <a:solidFill>
            <a:schemeClr val="accent1"/>
          </a:solidFill>
          <a:latin typeface="+mn-lt"/>
          <a:ea typeface="+mn-ea"/>
          <a:cs typeface="+mn-cs"/>
        </a:defRPr>
      </a:lvl2pPr>
      <a:lvl3pPr marL="1143000" indent="-228600" algn="l" defTabSz="914400" rtl="0" eaLnBrk="1" latinLnBrk="0" hangingPunct="1">
        <a:lnSpc>
          <a:spcPct val="140000"/>
        </a:lnSpc>
        <a:spcBef>
          <a:spcPts val="500"/>
        </a:spcBef>
        <a:buFont typeface="Arial" panose="020B0604020202020204" pitchFamily="34" charset="0"/>
        <a:buChar char="•"/>
        <a:defRPr sz="1400" kern="1200">
          <a:solidFill>
            <a:schemeClr val="accent1"/>
          </a:solidFill>
          <a:latin typeface="+mn-lt"/>
          <a:ea typeface="+mn-ea"/>
          <a:cs typeface="+mn-cs"/>
        </a:defRPr>
      </a:lvl3pPr>
      <a:lvl4pPr marL="1600200" indent="-228600" algn="l" defTabSz="914400" rtl="0" eaLnBrk="1" latinLnBrk="0" hangingPunct="1">
        <a:lnSpc>
          <a:spcPct val="140000"/>
        </a:lnSpc>
        <a:spcBef>
          <a:spcPts val="500"/>
        </a:spcBef>
        <a:buFont typeface="Arial" panose="020B0604020202020204" pitchFamily="34" charset="0"/>
        <a:buChar char="•"/>
        <a:defRPr sz="1200" kern="1200">
          <a:solidFill>
            <a:schemeClr val="accent1"/>
          </a:solidFill>
          <a:latin typeface="+mn-lt"/>
          <a:ea typeface="+mn-ea"/>
          <a:cs typeface="+mn-cs"/>
        </a:defRPr>
      </a:lvl4pPr>
      <a:lvl5pPr marL="2057400" indent="-228600" algn="l" defTabSz="914400" rtl="0" eaLnBrk="1" latinLnBrk="0" hangingPunct="1">
        <a:lnSpc>
          <a:spcPct val="140000"/>
        </a:lnSpc>
        <a:spcBef>
          <a:spcPts val="500"/>
        </a:spcBef>
        <a:buFont typeface="Arial" panose="020B0604020202020204" pitchFamily="34" charset="0"/>
        <a:buChar char="•"/>
        <a:defRPr sz="12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D7468962-6189-43AD-BB02-A6F88AD0E5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BF2E68D-E9CA-4A00-AE2B-17BCDFABC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descr="Multicolored smoke gradient">
            <a:extLst>
              <a:ext uri="{FF2B5EF4-FFF2-40B4-BE49-F238E27FC236}">
                <a16:creationId xmlns:a16="http://schemas.microsoft.com/office/drawing/2014/main" id="{953B4D08-EF66-10BD-7FAB-2F306DD208AC}"/>
              </a:ext>
            </a:extLst>
          </p:cNvPr>
          <p:cNvPicPr>
            <a:picLocks noChangeAspect="1"/>
          </p:cNvPicPr>
          <p:nvPr/>
        </p:nvPicPr>
        <p:blipFill>
          <a:blip r:embed="rId2">
            <a:alphaModFix amt="30000"/>
          </a:blip>
          <a:srcRect t="8107" b="7624"/>
          <a:stretch/>
        </p:blipFill>
        <p:spPr>
          <a:xfrm>
            <a:off x="20" y="-4069"/>
            <a:ext cx="12191980" cy="6858000"/>
          </a:xfrm>
          <a:prstGeom prst="rect">
            <a:avLst/>
          </a:prstGeom>
        </p:spPr>
      </p:pic>
      <p:sp>
        <p:nvSpPr>
          <p:cNvPr id="2" name="Title 1">
            <a:extLst>
              <a:ext uri="{FF2B5EF4-FFF2-40B4-BE49-F238E27FC236}">
                <a16:creationId xmlns:a16="http://schemas.microsoft.com/office/drawing/2014/main" id="{596CE4C4-6B82-2EA9-8570-08E085F44486}"/>
              </a:ext>
            </a:extLst>
          </p:cNvPr>
          <p:cNvSpPr>
            <a:spLocks noGrp="1"/>
          </p:cNvSpPr>
          <p:nvPr>
            <p:ph type="ctrTitle"/>
          </p:nvPr>
        </p:nvSpPr>
        <p:spPr>
          <a:xfrm>
            <a:off x="838201" y="2400301"/>
            <a:ext cx="9654911" cy="3222578"/>
          </a:xfrm>
        </p:spPr>
        <p:txBody>
          <a:bodyPr anchor="b">
            <a:normAutofit fontScale="90000"/>
          </a:bodyPr>
          <a:lstStyle/>
          <a:p>
            <a:r>
              <a:rPr lang="en-US" sz="3200" kern="100" dirty="0">
                <a:effectLst/>
                <a:latin typeface="Andalus"/>
                <a:ea typeface="Calibri" panose="020F0502020204030204" pitchFamily="34" charset="0"/>
                <a:cs typeface="Times New Roman" panose="02020603050405020304" pitchFamily="18" charset="0"/>
              </a:rPr>
              <a:t>“For if you forgive other people for their offenses, your heavenly Father will also forgive you. But if you do not forgive other people, then your Father will not forgive your offenses.”</a:t>
            </a:r>
            <a:br>
              <a:rPr lang="en-US" sz="3200" kern="100" dirty="0">
                <a:effectLst/>
                <a:latin typeface="Andalus"/>
                <a:ea typeface="Calibri" panose="020F0502020204030204" pitchFamily="34" charset="0"/>
                <a:cs typeface="Times New Roman" panose="02020603050405020304" pitchFamily="18" charset="0"/>
              </a:rPr>
            </a:br>
            <a:br>
              <a:rPr lang="en-US" sz="3200" kern="100" dirty="0">
                <a:effectLst/>
                <a:latin typeface="Andalus"/>
                <a:ea typeface="Calibri" panose="020F0502020204030204" pitchFamily="34" charset="0"/>
                <a:cs typeface="Times New Roman" panose="02020603050405020304" pitchFamily="18" charset="0"/>
              </a:rPr>
            </a:br>
            <a:r>
              <a:rPr lang="en-US" sz="3200" kern="100" dirty="0">
                <a:effectLst/>
                <a:latin typeface="Andalus"/>
                <a:ea typeface="Calibri" panose="020F0502020204030204" pitchFamily="34" charset="0"/>
                <a:cs typeface="Times New Roman" panose="02020603050405020304" pitchFamily="18" charset="0"/>
              </a:rPr>
              <a:t>						 Matthew 6:14-15</a:t>
            </a:r>
            <a:br>
              <a:rPr lang="en-US"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Subtitle 2">
            <a:extLst>
              <a:ext uri="{FF2B5EF4-FFF2-40B4-BE49-F238E27FC236}">
                <a16:creationId xmlns:a16="http://schemas.microsoft.com/office/drawing/2014/main" id="{8A6FCA2B-8743-2B71-2447-20BF52A83110}"/>
              </a:ext>
            </a:extLst>
          </p:cNvPr>
          <p:cNvSpPr>
            <a:spLocks noGrp="1"/>
          </p:cNvSpPr>
          <p:nvPr>
            <p:ph type="subTitle" idx="1"/>
          </p:nvPr>
        </p:nvSpPr>
        <p:spPr>
          <a:xfrm>
            <a:off x="838200" y="662744"/>
            <a:ext cx="8708409" cy="870450"/>
          </a:xfrm>
        </p:spPr>
        <p:txBody>
          <a:bodyPr anchor="ctr">
            <a:normAutofit/>
          </a:bodyPr>
          <a:lstStyle/>
          <a:p>
            <a:pPr algn="ctr"/>
            <a:r>
              <a:rPr lang="en-US" sz="4800" b="1" kern="100" dirty="0">
                <a:effectLst/>
                <a:latin typeface="Bradley Hand ITC" panose="03070402050302030203" pitchFamily="66" charset="0"/>
                <a:ea typeface="Calibri" panose="020F0502020204030204" pitchFamily="34" charset="0"/>
                <a:cs typeface="Times New Roman" panose="02020603050405020304" pitchFamily="18" charset="0"/>
              </a:rPr>
              <a:t>Forgiveness</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21" name="Rectangle 20">
            <a:extLst>
              <a:ext uri="{FF2B5EF4-FFF2-40B4-BE49-F238E27FC236}">
                <a16:creationId xmlns:a16="http://schemas.microsoft.com/office/drawing/2014/main" id="{7E1304CE-399E-4EFB-AC6F-CA3ABE76CD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4" y="334928"/>
            <a:ext cx="11456511" cy="6188146"/>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0B346787-55AA-410B-9763-FB4DF19D58B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F74228F0-C94A-49D1-98AF-F8C229FF099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67744" y="1905000"/>
            <a:ext cx="10375638"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9C5F0E5C-AB75-49D9-8D9B-727A524E40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3060" y="6047437"/>
            <a:ext cx="10375638"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1647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8A4AB-9307-061D-8BEF-F31A0FF31B87}"/>
              </a:ext>
            </a:extLst>
          </p:cNvPr>
          <p:cNvSpPr>
            <a:spLocks noGrp="1"/>
          </p:cNvSpPr>
          <p:nvPr>
            <p:ph type="title"/>
          </p:nvPr>
        </p:nvSpPr>
        <p:spPr/>
        <p:txBody>
          <a:bodyPr/>
          <a:lstStyle/>
          <a:p>
            <a:r>
              <a:rPr lang="en-US" dirty="0"/>
              <a:t>Forgiveness is a Decision</a:t>
            </a:r>
          </a:p>
        </p:txBody>
      </p:sp>
      <p:sp>
        <p:nvSpPr>
          <p:cNvPr id="3" name="Content Placeholder 2">
            <a:extLst>
              <a:ext uri="{FF2B5EF4-FFF2-40B4-BE49-F238E27FC236}">
                <a16:creationId xmlns:a16="http://schemas.microsoft.com/office/drawing/2014/main" id="{AF7F39A2-8041-2227-DF7D-798BC1C32677}"/>
              </a:ext>
            </a:extLst>
          </p:cNvPr>
          <p:cNvSpPr>
            <a:spLocks noGrp="1"/>
          </p:cNvSpPr>
          <p:nvPr>
            <p:ph idx="1"/>
          </p:nvPr>
        </p:nvSpPr>
        <p:spPr>
          <a:xfrm>
            <a:off x="922963" y="2108595"/>
            <a:ext cx="9527275" cy="4031709"/>
          </a:xfrm>
        </p:spPr>
        <p:txBody>
          <a:bodyPr>
            <a:normAutofit fontScale="92500" lnSpcReduction="20000"/>
          </a:bodyPr>
          <a:lstStyle/>
          <a:p>
            <a:pPr marL="0" marR="0" indent="0" algn="ctr">
              <a:lnSpc>
                <a:spcPct val="107000"/>
              </a:lnSpc>
              <a:spcBef>
                <a:spcPts val="0"/>
              </a:spcBef>
              <a:spcAft>
                <a:spcPts val="800"/>
              </a:spcAft>
              <a:buNone/>
            </a:pPr>
            <a:r>
              <a:rPr lang="en-US" sz="3000" kern="100" dirty="0">
                <a:effectLst/>
                <a:latin typeface="Calibri" panose="020F0502020204030204" pitchFamily="34" charset="0"/>
                <a:ea typeface="Calibri" panose="020F0502020204030204" pitchFamily="34" charset="0"/>
                <a:cs typeface="Times New Roman" panose="02020603050405020304" pitchFamily="18" charset="0"/>
              </a:rPr>
              <a:t>Oh, you were running your race so well. Who cut in on you from obeying the truth?- Gal 5:7</a:t>
            </a:r>
          </a:p>
          <a:p>
            <a:pPr marL="0" marR="0" indent="0" algn="ctr">
              <a:lnSpc>
                <a:spcPct val="107000"/>
              </a:lnSpc>
              <a:spcBef>
                <a:spcPts val="0"/>
              </a:spcBef>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As you read that scripture, did a name pop up. We are not surprised. We have a real enemy who masquerades as an angel of light @ COR 11:14. He roams about seeking whom he can devour.1 PETER 5:8</a:t>
            </a:r>
          </a:p>
          <a:p>
            <a:pPr marL="0" marR="0" indent="0" algn="ctr">
              <a:lnSpc>
                <a:spcPct val="107000"/>
              </a:lnSpc>
              <a:spcBef>
                <a:spcPts val="0"/>
              </a:spcBef>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We are told to be careful because we may entertain angels unaware. (HEB 13:2) But we must also be careful as just as God is sending His angels, the devil is sending his agents in disguise to distract us and get us off course.  </a:t>
            </a:r>
          </a:p>
          <a:p>
            <a:pPr marL="0" marR="0" indent="0" algn="ctr">
              <a:lnSpc>
                <a:spcPct val="107000"/>
              </a:lnSpc>
              <a:spcBef>
                <a:spcPts val="0"/>
              </a:spcBef>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Don’t let your heart be riddled with hate. Don’t the enemy plant seeds of negativity in your soul that cultivate darkness in you. Don’t let unforgiveness keep you at a distance from God.</a:t>
            </a:r>
          </a:p>
          <a:p>
            <a:pPr marL="0" marR="0" indent="0" algn="ctr">
              <a:lnSpc>
                <a:spcPct val="107000"/>
              </a:lnSpc>
              <a:spcBef>
                <a:spcPts val="0"/>
              </a:spcBef>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Oh, we implore you to</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 forgive</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Release the person. Love the individual. It is the spirit behind them, we are at war with. </a:t>
            </a:r>
          </a:p>
          <a:p>
            <a:pPr marL="0" marR="0" indent="0" algn="ctr">
              <a:lnSpc>
                <a:spcPct val="107000"/>
              </a:lnSpc>
              <a:spcBef>
                <a:spcPts val="0"/>
              </a:spcBef>
              <a:spcAft>
                <a:spcPts val="800"/>
              </a:spcAft>
              <a:buNone/>
            </a:pPr>
            <a:r>
              <a:rPr lang="en-US" sz="1800" u="sng" kern="100" dirty="0">
                <a:effectLst/>
                <a:latin typeface="Calibri" panose="020F0502020204030204" pitchFamily="34" charset="0"/>
                <a:ea typeface="Calibri" panose="020F0502020204030204" pitchFamily="34" charset="0"/>
                <a:cs typeface="Times New Roman" panose="02020603050405020304" pitchFamily="18" charset="0"/>
              </a:rPr>
              <a:t>Today, decide to forgive them and find freedom.</a:t>
            </a:r>
          </a:p>
          <a:p>
            <a:pPr marL="0" marR="0" indent="0" algn="ctr">
              <a:lnSpc>
                <a:spcPct val="107000"/>
              </a:lnSpc>
              <a:spcBef>
                <a:spcPts val="0"/>
              </a:spcBef>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In the likeness of Jesus, forgive them Lord. For they know not what they do.</a:t>
            </a:r>
          </a:p>
          <a:p>
            <a:endParaRPr lang="en-US" dirty="0"/>
          </a:p>
        </p:txBody>
      </p:sp>
      <p:sp>
        <p:nvSpPr>
          <p:cNvPr id="4" name="Date Placeholder 3">
            <a:extLst>
              <a:ext uri="{FF2B5EF4-FFF2-40B4-BE49-F238E27FC236}">
                <a16:creationId xmlns:a16="http://schemas.microsoft.com/office/drawing/2014/main" id="{DA7A2C2F-74C8-8A19-AB4C-B913B092D983}"/>
              </a:ext>
            </a:extLst>
          </p:cNvPr>
          <p:cNvSpPr>
            <a:spLocks noGrp="1"/>
          </p:cNvSpPr>
          <p:nvPr>
            <p:ph type="dt" sz="half" idx="10"/>
          </p:nvPr>
        </p:nvSpPr>
        <p:spPr/>
        <p:txBody>
          <a:bodyPr/>
          <a:lstStyle/>
          <a:p>
            <a:fld id="{BE0A88F0-556B-4BB7-8AAB-D63AEB65C662}" type="datetime1">
              <a:rPr lang="en-US" smtClean="0"/>
              <a:t>7/20/2024</a:t>
            </a:fld>
            <a:endParaRPr lang="en-US"/>
          </a:p>
        </p:txBody>
      </p:sp>
      <p:sp>
        <p:nvSpPr>
          <p:cNvPr id="5" name="Footer Placeholder 4">
            <a:extLst>
              <a:ext uri="{FF2B5EF4-FFF2-40B4-BE49-F238E27FC236}">
                <a16:creationId xmlns:a16="http://schemas.microsoft.com/office/drawing/2014/main" id="{B916E4B4-5DF6-1635-48B1-B9D0A0E662B8}"/>
              </a:ext>
            </a:extLst>
          </p:cNvPr>
          <p:cNvSpPr>
            <a:spLocks noGrp="1"/>
          </p:cNvSpPr>
          <p:nvPr>
            <p:ph type="ftr" sz="quarter" idx="11"/>
          </p:nvPr>
        </p:nvSpPr>
        <p:spPr>
          <a:xfrm rot="5400000">
            <a:off x="9114739" y="3781520"/>
            <a:ext cx="4352446" cy="365125"/>
          </a:xfrm>
        </p:spPr>
        <p:txBody>
          <a:bodyPr/>
          <a:lstStyle/>
          <a:p>
            <a:r>
              <a:rPr lang="en-US" dirty="0"/>
              <a:t>Decide Today to Forgive them</a:t>
            </a:r>
          </a:p>
        </p:txBody>
      </p:sp>
    </p:spTree>
    <p:extLst>
      <p:ext uri="{BB962C8B-B14F-4D97-AF65-F5344CB8AC3E}">
        <p14:creationId xmlns:p14="http://schemas.microsoft.com/office/powerpoint/2010/main" val="104749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8FBA68A5-A7C7-4D91-AB95-6E0B6FFD8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DA4051E3-92B2-42FC-BB3D-372E4A614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4" y="334928"/>
            <a:ext cx="11456511" cy="6188146"/>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a:extLst>
              <a:ext uri="{FF2B5EF4-FFF2-40B4-BE49-F238E27FC236}">
                <a16:creationId xmlns:a16="http://schemas.microsoft.com/office/drawing/2014/main" id="{3C425084-C97A-4C25-AE47-DDECF2DD3A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96A478A1-0B34-4F2B-88FA-CF47551E5DF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3060" y="6047437"/>
            <a:ext cx="10375638"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C7F5CC56-CBE8-4152-AD5E-982DD286AA2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6707" y="1905000"/>
            <a:ext cx="10375638"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useBgFill="1">
        <p:nvSpPr>
          <p:cNvPr id="23" name="Rectangle 22">
            <a:extLst>
              <a:ext uri="{FF2B5EF4-FFF2-40B4-BE49-F238E27FC236}">
                <a16:creationId xmlns:a16="http://schemas.microsoft.com/office/drawing/2014/main" id="{870F1165-C2FC-4313-ADED-D8514C00E1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3FD564DD-780E-4279-99FF-A16618E119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2EB2CA-C8CC-7B79-9C11-50ADED76E1E1}"/>
              </a:ext>
            </a:extLst>
          </p:cNvPr>
          <p:cNvSpPr>
            <a:spLocks noGrp="1"/>
          </p:cNvSpPr>
          <p:nvPr>
            <p:ph type="title"/>
          </p:nvPr>
        </p:nvSpPr>
        <p:spPr>
          <a:xfrm>
            <a:off x="718475" y="703687"/>
            <a:ext cx="3608125" cy="2390386"/>
          </a:xfrm>
        </p:spPr>
        <p:txBody>
          <a:bodyPr vert="horz" lIns="91440" tIns="45720" rIns="91440" bIns="45720" rtlCol="0" anchor="t">
            <a:normAutofit/>
          </a:bodyPr>
          <a:lstStyle/>
          <a:p>
            <a:r>
              <a:rPr lang="en-US" dirty="0"/>
              <a:t>Why do we Forgive?</a:t>
            </a:r>
            <a:endParaRPr lang="en-US"/>
          </a:p>
        </p:txBody>
      </p:sp>
      <p:sp useBgFill="1">
        <p:nvSpPr>
          <p:cNvPr id="27" name="Rectangle 26">
            <a:extLst>
              <a:ext uri="{FF2B5EF4-FFF2-40B4-BE49-F238E27FC236}">
                <a16:creationId xmlns:a16="http://schemas.microsoft.com/office/drawing/2014/main" id="{B7B90B75-479C-45DD-8632-39F75F4637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3" y="3429000"/>
            <a:ext cx="4318558" cy="2613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8F9EC338-7BD8-0119-2D84-11AC9F33FEFB}"/>
              </a:ext>
            </a:extLst>
          </p:cNvPr>
          <p:cNvPicPr>
            <a:picLocks noGrp="1" noChangeAspect="1"/>
          </p:cNvPicPr>
          <p:nvPr>
            <p:ph sz="half" idx="2"/>
          </p:nvPr>
        </p:nvPicPr>
        <p:blipFill>
          <a:blip r:embed="rId2"/>
          <a:stretch>
            <a:fillRect/>
          </a:stretch>
        </p:blipFill>
        <p:spPr>
          <a:xfrm>
            <a:off x="803278" y="3763928"/>
            <a:ext cx="3447489" cy="1948581"/>
          </a:xfrm>
          <a:prstGeom prst="rect">
            <a:avLst/>
          </a:prstGeom>
        </p:spPr>
      </p:pic>
      <p:sp>
        <p:nvSpPr>
          <p:cNvPr id="3" name="Content Placeholder 2">
            <a:extLst>
              <a:ext uri="{FF2B5EF4-FFF2-40B4-BE49-F238E27FC236}">
                <a16:creationId xmlns:a16="http://schemas.microsoft.com/office/drawing/2014/main" id="{BF95F799-8EC8-1579-C6CB-63CA0454CFE6}"/>
              </a:ext>
            </a:extLst>
          </p:cNvPr>
          <p:cNvSpPr>
            <a:spLocks noGrp="1"/>
          </p:cNvSpPr>
          <p:nvPr>
            <p:ph sz="half" idx="1"/>
          </p:nvPr>
        </p:nvSpPr>
        <p:spPr>
          <a:xfrm>
            <a:off x="5192976" y="838200"/>
            <a:ext cx="5187971" cy="4834506"/>
          </a:xfrm>
        </p:spPr>
        <p:txBody>
          <a:bodyPr vert="horz" lIns="91440" tIns="45720" rIns="91440" bIns="45720" rtlCol="0">
            <a:normAutofit/>
          </a:bodyPr>
          <a:lstStyle/>
          <a:p>
            <a:pPr marL="0" marR="0" indent="0" algn="ctr">
              <a:lnSpc>
                <a:spcPct val="250000"/>
              </a:lnSpc>
              <a:spcBef>
                <a:spcPts val="0"/>
              </a:spcBef>
              <a:spcAft>
                <a:spcPts val="800"/>
              </a:spcAft>
              <a:buNone/>
            </a:pPr>
            <a:r>
              <a:rPr lang="en-US" dirty="0">
                <a:effectLst/>
              </a:rPr>
              <a:t>A soul that betrays you, says mean and hurtful things, is negligent and dismissive</a:t>
            </a:r>
          </a:p>
          <a:p>
            <a:pPr marL="0" indent="0" algn="ctr">
              <a:lnSpc>
                <a:spcPct val="250000"/>
              </a:lnSpc>
              <a:spcBef>
                <a:spcPts val="0"/>
              </a:spcBef>
              <a:spcAft>
                <a:spcPts val="800"/>
              </a:spcAft>
              <a:buNone/>
            </a:pPr>
            <a:r>
              <a:rPr lang="en-US" dirty="0"/>
              <a:t>…</a:t>
            </a:r>
            <a:r>
              <a:rPr lang="en-US" dirty="0">
                <a:effectLst/>
              </a:rPr>
              <a:t> is a soul that is afflicted and needs deliverance.</a:t>
            </a:r>
          </a:p>
          <a:p>
            <a:pPr marL="0" marR="0" indent="0" algn="ctr">
              <a:lnSpc>
                <a:spcPct val="250000"/>
              </a:lnSpc>
              <a:spcBef>
                <a:spcPts val="0"/>
              </a:spcBef>
              <a:spcAft>
                <a:spcPts val="800"/>
              </a:spcAft>
              <a:buNone/>
            </a:pPr>
            <a:r>
              <a:rPr lang="en-US" dirty="0">
                <a:effectLst/>
              </a:rPr>
              <a:t>The person needs not your hate, bitterness, vengeance or retaliation.</a:t>
            </a:r>
          </a:p>
          <a:p>
            <a:pPr marL="0" marR="0" indent="0" algn="ctr">
              <a:lnSpc>
                <a:spcPct val="250000"/>
              </a:lnSpc>
              <a:spcBef>
                <a:spcPts val="0"/>
              </a:spcBef>
              <a:spcAft>
                <a:spcPts val="800"/>
              </a:spcAft>
              <a:buNone/>
            </a:pPr>
            <a:r>
              <a:rPr lang="en-US" dirty="0">
                <a:effectLst/>
              </a:rPr>
              <a:t> They are lost and in desperate need of your prayers</a:t>
            </a:r>
          </a:p>
          <a:p>
            <a:endParaRPr lang="en-US" dirty="0"/>
          </a:p>
        </p:txBody>
      </p:sp>
      <p:sp>
        <p:nvSpPr>
          <p:cNvPr id="5" name="Date Placeholder 4">
            <a:extLst>
              <a:ext uri="{FF2B5EF4-FFF2-40B4-BE49-F238E27FC236}">
                <a16:creationId xmlns:a16="http://schemas.microsoft.com/office/drawing/2014/main" id="{830456EA-2F3A-E46E-A395-D52E9F9F8175}"/>
              </a:ext>
            </a:extLst>
          </p:cNvPr>
          <p:cNvSpPr>
            <a:spLocks noGrp="1"/>
          </p:cNvSpPr>
          <p:nvPr>
            <p:ph type="dt" sz="half" idx="10"/>
          </p:nvPr>
        </p:nvSpPr>
        <p:spPr>
          <a:xfrm>
            <a:off x="628652" y="6140304"/>
            <a:ext cx="3154896" cy="287075"/>
          </a:xfrm>
        </p:spPr>
        <p:txBody>
          <a:bodyPr vert="horz" lIns="91440" tIns="45720" rIns="91440" bIns="45720" rtlCol="0" anchor="ctr">
            <a:normAutofit/>
          </a:bodyPr>
          <a:lstStyle/>
          <a:p>
            <a:pPr>
              <a:spcAft>
                <a:spcPts val="600"/>
              </a:spcAft>
            </a:pPr>
            <a:fld id="{FC6E85F7-A724-48A4-9D33-CEBC5174E865}" type="datetime1">
              <a:rPr lang="en-US" smtClean="0"/>
              <a:pPr>
                <a:spcAft>
                  <a:spcPts val="600"/>
                </a:spcAft>
              </a:pPr>
              <a:t>7/20/2024</a:t>
            </a:fld>
            <a:endParaRPr lang="en-US"/>
          </a:p>
        </p:txBody>
      </p:sp>
      <p:cxnSp>
        <p:nvCxnSpPr>
          <p:cNvPr id="29" name="Straight Connector 28">
            <a:extLst>
              <a:ext uri="{FF2B5EF4-FFF2-40B4-BE49-F238E27FC236}">
                <a16:creationId xmlns:a16="http://schemas.microsoft.com/office/drawing/2014/main" id="{ABAD74CF-CB22-463B-9031-D3BE16111B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F5BB14C7-B6E4-427D-AEAC-7A18D089F9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4" y="334928"/>
            <a:ext cx="11456511" cy="6188146"/>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2B589D1-AB2D-469C-960E-40C719BA828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3060" y="6047437"/>
            <a:ext cx="10375638"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055BC9DE-F4C7-4F1F-833F-C0E20531FB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86300" y="340656"/>
            <a:ext cx="0" cy="5701553"/>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E95C7366-6A36-4307-81CE-FBD79DFF098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67743" y="3429000"/>
            <a:ext cx="4318556"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2478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2E376-4F4B-1188-18FF-94A30D4D8467}"/>
              </a:ext>
            </a:extLst>
          </p:cNvPr>
          <p:cNvSpPr>
            <a:spLocks noGrp="1"/>
          </p:cNvSpPr>
          <p:nvPr>
            <p:ph type="title"/>
          </p:nvPr>
        </p:nvSpPr>
        <p:spPr/>
        <p:txBody>
          <a:bodyPr/>
          <a:lstStyle/>
          <a:p>
            <a:r>
              <a:rPr lang="en-US" dirty="0"/>
              <a:t>Let us Pray…</a:t>
            </a:r>
          </a:p>
        </p:txBody>
      </p:sp>
      <p:sp>
        <p:nvSpPr>
          <p:cNvPr id="3" name="Content Placeholder 2">
            <a:extLst>
              <a:ext uri="{FF2B5EF4-FFF2-40B4-BE49-F238E27FC236}">
                <a16:creationId xmlns:a16="http://schemas.microsoft.com/office/drawing/2014/main" id="{C48DEABE-6378-F386-619F-6A461AB8B83C}"/>
              </a:ext>
            </a:extLst>
          </p:cNvPr>
          <p:cNvSpPr>
            <a:spLocks noGrp="1"/>
          </p:cNvSpPr>
          <p:nvPr>
            <p:ph idx="1"/>
          </p:nvPr>
        </p:nvSpPr>
        <p:spPr/>
        <p:txBody>
          <a:bodyPr>
            <a:normAutofit fontScale="92500" lnSpcReduction="10000"/>
          </a:bodyPr>
          <a:lstStyle/>
          <a:p>
            <a:pPr marL="0" marR="0" algn="ctr">
              <a:lnSpc>
                <a:spcPct val="107000"/>
              </a:lnSpc>
              <a:spcBef>
                <a:spcPts val="0"/>
              </a:spcBef>
              <a:spcAft>
                <a:spcPts val="800"/>
              </a:spcAft>
            </a:pPr>
            <a:r>
              <a:rPr lang="en-US" sz="2400" b="1" kern="100" dirty="0">
                <a:effectLst/>
                <a:latin typeface="Bradley Hand ITC" panose="03070402050302030203" pitchFamily="66" charset="0"/>
                <a:ea typeface="Calibri" panose="020F0502020204030204" pitchFamily="34" charset="0"/>
                <a:cs typeface="Times New Roman" panose="02020603050405020304" pitchFamily="18" charset="0"/>
              </a:rPr>
              <a:t>Lord, purify my heart and give me a right spirit. I forgive ______. I know that forgiveness can take time and happen in layers. But each day I ask you to help me lean further into forgiveness.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2400" b="1" kern="100" dirty="0">
                <a:effectLst/>
                <a:latin typeface="Bradley Hand ITC" panose="03070402050302030203" pitchFamily="66" charset="0"/>
                <a:ea typeface="Calibri" panose="020F0502020204030204" pitchFamily="34" charset="0"/>
                <a:cs typeface="Times New Roman" panose="02020603050405020304" pitchFamily="18" charset="0"/>
              </a:rPr>
              <a:t>Help me to see them and to love them as you do.</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200400" marR="0" algn="ctr">
              <a:lnSpc>
                <a:spcPct val="107000"/>
              </a:lnSpc>
              <a:spcBef>
                <a:spcPts val="0"/>
              </a:spcBef>
              <a:spcAft>
                <a:spcPts val="800"/>
              </a:spcAft>
            </a:pPr>
            <a:r>
              <a:rPr lang="en-US" sz="2400" b="1" kern="100" dirty="0">
                <a:effectLst/>
                <a:latin typeface="Bradley Hand ITC" panose="03070402050302030203" pitchFamily="66" charset="0"/>
                <a:ea typeface="Calibri" panose="020F0502020204030204" pitchFamily="34" charset="0"/>
                <a:cs typeface="Times New Roman" panose="02020603050405020304" pitchFamily="18" charset="0"/>
              </a:rPr>
              <a:t>I pray for their very souls to be delivered from what afflicts them, their deep wounds to be healed and for them to come to know you in deeper and more intimate ways.</a:t>
            </a:r>
          </a:p>
          <a:p>
            <a:pPr marL="3200400" marR="0" algn="ctr">
              <a:lnSpc>
                <a:spcPct val="107000"/>
              </a:lnSpc>
              <a:spcBef>
                <a:spcPts val="0"/>
              </a:spcBef>
              <a:spcAft>
                <a:spcPts val="800"/>
              </a:spcAft>
            </a:pPr>
            <a:r>
              <a:rPr lang="en-US" sz="2400" b="1" kern="100" dirty="0">
                <a:latin typeface="Bradley Hand ITC" panose="03070402050302030203" pitchFamily="66" charset="0"/>
                <a:ea typeface="Calibri" panose="020F0502020204030204" pitchFamily="34" charset="0"/>
                <a:cs typeface="Times New Roman" panose="02020603050405020304" pitchFamily="18" charset="0"/>
              </a:rPr>
              <a:t>In Jesus name we pray, Amen</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Date Placeholder 3">
            <a:extLst>
              <a:ext uri="{FF2B5EF4-FFF2-40B4-BE49-F238E27FC236}">
                <a16:creationId xmlns:a16="http://schemas.microsoft.com/office/drawing/2014/main" id="{BED61D7F-AADC-43DC-4079-3A7F3E8FB74C}"/>
              </a:ext>
            </a:extLst>
          </p:cNvPr>
          <p:cNvSpPr>
            <a:spLocks noGrp="1"/>
          </p:cNvSpPr>
          <p:nvPr>
            <p:ph type="dt" sz="half" idx="10"/>
          </p:nvPr>
        </p:nvSpPr>
        <p:spPr/>
        <p:txBody>
          <a:bodyPr/>
          <a:lstStyle/>
          <a:p>
            <a:fld id="{BE0A88F0-556B-4BB7-8AAB-D63AEB65C662}" type="datetime1">
              <a:rPr lang="en-US" smtClean="0"/>
              <a:t>7/20/2024</a:t>
            </a:fld>
            <a:endParaRPr lang="en-US"/>
          </a:p>
        </p:txBody>
      </p:sp>
    </p:spTree>
    <p:extLst>
      <p:ext uri="{BB962C8B-B14F-4D97-AF65-F5344CB8AC3E}">
        <p14:creationId xmlns:p14="http://schemas.microsoft.com/office/powerpoint/2010/main" val="2361434466"/>
      </p:ext>
    </p:extLst>
  </p:cSld>
  <p:clrMapOvr>
    <a:masterClrMapping/>
  </p:clrMapOvr>
</p:sld>
</file>

<file path=ppt/theme/theme1.xml><?xml version="1.0" encoding="utf-8"?>
<a:theme xmlns:a="http://schemas.openxmlformats.org/drawingml/2006/main" name="MemoVTI">
  <a:themeElements>
    <a:clrScheme name="AnalogousFromDarkSeedLeftStep">
      <a:dk1>
        <a:srgbClr val="000000"/>
      </a:dk1>
      <a:lt1>
        <a:srgbClr val="FFFFFF"/>
      </a:lt1>
      <a:dk2>
        <a:srgbClr val="1A212E"/>
      </a:dk2>
      <a:lt2>
        <a:srgbClr val="F0F3F1"/>
      </a:lt2>
      <a:accent1>
        <a:srgbClr val="E729A7"/>
      </a:accent1>
      <a:accent2>
        <a:srgbClr val="C517D5"/>
      </a:accent2>
      <a:accent3>
        <a:srgbClr val="8829E7"/>
      </a:accent3>
      <a:accent4>
        <a:srgbClr val="3E30D9"/>
      </a:accent4>
      <a:accent5>
        <a:srgbClr val="2968E7"/>
      </a:accent5>
      <a:accent6>
        <a:srgbClr val="17A5D5"/>
      </a:accent6>
      <a:hlink>
        <a:srgbClr val="3F54BF"/>
      </a:hlink>
      <a:folHlink>
        <a:srgbClr val="7F7F7F"/>
      </a:folHlink>
    </a:clrScheme>
    <a:fontScheme name="Elephant Univers Condensed">
      <a:majorFont>
        <a:latin typeface="Elephant"/>
        <a:ea typeface=""/>
        <a:cs typeface=""/>
      </a:majorFont>
      <a:minorFont>
        <a:latin typeface="Univers Condense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emoVTI" id="{DF30D94D-D909-45F8-8565-C675708280D4}" vid="{636A8D8B-0354-48FA-9492-83E81C261610}"/>
    </a:ext>
  </a:extLst>
</a:theme>
</file>

<file path=docProps/app.xml><?xml version="1.0" encoding="utf-8"?>
<Properties xmlns="http://schemas.openxmlformats.org/officeDocument/2006/extended-properties" xmlns:vt="http://schemas.openxmlformats.org/officeDocument/2006/docPropsVTypes">
  <TotalTime>1623</TotalTime>
  <Words>427</Words>
  <Application>Microsoft Office PowerPoint</Application>
  <PresentationFormat>Widescreen</PresentationFormat>
  <Paragraphs>24</Paragraphs>
  <Slides>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Andalus</vt:lpstr>
      <vt:lpstr>Arial</vt:lpstr>
      <vt:lpstr>Bradley Hand ITC</vt:lpstr>
      <vt:lpstr>Calibri</vt:lpstr>
      <vt:lpstr>Elephant</vt:lpstr>
      <vt:lpstr>Univers Condensed</vt:lpstr>
      <vt:lpstr>MemoVTI</vt:lpstr>
      <vt:lpstr>“For if you forgive other people for their offenses, your heavenly Father will also forgive you. But if you do not forgive other people, then your Father will not forgive your offenses.”         Matthew 6:14-15 </vt:lpstr>
      <vt:lpstr>Forgiveness is a Decision</vt:lpstr>
      <vt:lpstr>Why do we Forgive?</vt:lpstr>
      <vt:lpstr>Let us Pray…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Jennifer Anderson</dc:creator>
  <cp:lastModifiedBy>Jennifer Anderson</cp:lastModifiedBy>
  <cp:revision>2</cp:revision>
  <dcterms:created xsi:type="dcterms:W3CDTF">2024-07-21T00:16:50Z</dcterms:created>
  <dcterms:modified xsi:type="dcterms:W3CDTF">2024-07-22T03:19:58Z</dcterms:modified>
</cp:coreProperties>
</file>