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sldIdLst>
    <p:sldId id="256" r:id="rId2"/>
    <p:sldId id="257" r:id="rId3"/>
    <p:sldId id="258"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4" d="100"/>
          <a:sy n="64" d="100"/>
        </p:scale>
        <p:origin x="24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2AA88C-2083-4E48-8D35-01CAA8E03FD9}" type="datetimeFigureOut">
              <a:rPr lang="en-US" smtClean="0"/>
              <a:t>7/20/2024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D2B051-71A7-4823-BAE0-E2129AD9AB48}" type="slidenum">
              <a:rPr lang="en-US" smtClean="0"/>
              <a:t>‹#›</a:t>
            </a:fld>
            <a:endParaRPr lang="en-US"/>
          </a:p>
        </p:txBody>
      </p:sp>
    </p:spTree>
    <p:extLst>
      <p:ext uri="{BB962C8B-B14F-4D97-AF65-F5344CB8AC3E}">
        <p14:creationId xmlns:p14="http://schemas.microsoft.com/office/powerpoint/2010/main" val="4942758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D2B051-71A7-4823-BAE0-E2129AD9AB48}" type="slidenum">
              <a:rPr lang="en-US" smtClean="0"/>
              <a:t>1</a:t>
            </a:fld>
            <a:endParaRPr lang="en-US"/>
          </a:p>
        </p:txBody>
      </p:sp>
    </p:spTree>
    <p:extLst>
      <p:ext uri="{BB962C8B-B14F-4D97-AF65-F5344CB8AC3E}">
        <p14:creationId xmlns:p14="http://schemas.microsoft.com/office/powerpoint/2010/main" val="12200961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E19815-6F67-383C-5058-B6EF116DDE0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33FE4DC-B480-6574-A9FB-8D1DBF00288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FF0A081-9A45-D00E-B7EF-C2B7A964D9E2}"/>
              </a:ext>
            </a:extLst>
          </p:cNvPr>
          <p:cNvSpPr>
            <a:spLocks noGrp="1"/>
          </p:cNvSpPr>
          <p:nvPr>
            <p:ph type="dt" sz="half" idx="10"/>
          </p:nvPr>
        </p:nvSpPr>
        <p:spPr/>
        <p:txBody>
          <a:bodyPr/>
          <a:lstStyle/>
          <a:p>
            <a:fld id="{5328A1DA-40CF-438A-B9D2-150FA8A88E9A}" type="datetimeFigureOut">
              <a:rPr lang="en-US" smtClean="0"/>
              <a:t>7/20/2024</a:t>
            </a:fld>
            <a:endParaRPr lang="en-US"/>
          </a:p>
        </p:txBody>
      </p:sp>
      <p:sp>
        <p:nvSpPr>
          <p:cNvPr id="5" name="Footer Placeholder 4">
            <a:extLst>
              <a:ext uri="{FF2B5EF4-FFF2-40B4-BE49-F238E27FC236}">
                <a16:creationId xmlns:a16="http://schemas.microsoft.com/office/drawing/2014/main" id="{57715E8D-EF99-5E0A-2B84-039A681AC6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81F2B99-9856-8E84-A5A7-84670EA3891F}"/>
              </a:ext>
            </a:extLst>
          </p:cNvPr>
          <p:cNvSpPr>
            <a:spLocks noGrp="1"/>
          </p:cNvSpPr>
          <p:nvPr>
            <p:ph type="sldNum" sz="quarter" idx="12"/>
          </p:nvPr>
        </p:nvSpPr>
        <p:spPr/>
        <p:txBody>
          <a:bodyPr/>
          <a:lstStyle/>
          <a:p>
            <a:fld id="{48DBC21D-FDD4-4C99-8FB3-C0877011356C}" type="slidenum">
              <a:rPr lang="en-US" smtClean="0"/>
              <a:t>‹#›</a:t>
            </a:fld>
            <a:endParaRPr lang="en-US"/>
          </a:p>
        </p:txBody>
      </p:sp>
    </p:spTree>
    <p:extLst>
      <p:ext uri="{BB962C8B-B14F-4D97-AF65-F5344CB8AC3E}">
        <p14:creationId xmlns:p14="http://schemas.microsoft.com/office/powerpoint/2010/main" val="15230106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0DE58D-94B0-FF87-627A-E9FB32F1D93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1D7071B-56EF-D9EF-FCBC-6967F9FD874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B15C884-3471-6C60-DD74-60B9192E79EF}"/>
              </a:ext>
            </a:extLst>
          </p:cNvPr>
          <p:cNvSpPr>
            <a:spLocks noGrp="1"/>
          </p:cNvSpPr>
          <p:nvPr>
            <p:ph type="dt" sz="half" idx="10"/>
          </p:nvPr>
        </p:nvSpPr>
        <p:spPr/>
        <p:txBody>
          <a:bodyPr/>
          <a:lstStyle/>
          <a:p>
            <a:fld id="{5328A1DA-40CF-438A-B9D2-150FA8A88E9A}" type="datetimeFigureOut">
              <a:rPr lang="en-US" smtClean="0"/>
              <a:t>7/20/2024</a:t>
            </a:fld>
            <a:endParaRPr lang="en-US"/>
          </a:p>
        </p:txBody>
      </p:sp>
      <p:sp>
        <p:nvSpPr>
          <p:cNvPr id="5" name="Footer Placeholder 4">
            <a:extLst>
              <a:ext uri="{FF2B5EF4-FFF2-40B4-BE49-F238E27FC236}">
                <a16:creationId xmlns:a16="http://schemas.microsoft.com/office/drawing/2014/main" id="{3B1DEFE1-58BD-D93C-6D59-31B0C5C3D9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F1728C-D9AB-2B8D-2F56-B95098D6025B}"/>
              </a:ext>
            </a:extLst>
          </p:cNvPr>
          <p:cNvSpPr>
            <a:spLocks noGrp="1"/>
          </p:cNvSpPr>
          <p:nvPr>
            <p:ph type="sldNum" sz="quarter" idx="12"/>
          </p:nvPr>
        </p:nvSpPr>
        <p:spPr/>
        <p:txBody>
          <a:bodyPr/>
          <a:lstStyle/>
          <a:p>
            <a:fld id="{48DBC21D-FDD4-4C99-8FB3-C0877011356C}" type="slidenum">
              <a:rPr lang="en-US" smtClean="0"/>
              <a:t>‹#›</a:t>
            </a:fld>
            <a:endParaRPr lang="en-US"/>
          </a:p>
        </p:txBody>
      </p:sp>
    </p:spTree>
    <p:extLst>
      <p:ext uri="{BB962C8B-B14F-4D97-AF65-F5344CB8AC3E}">
        <p14:creationId xmlns:p14="http://schemas.microsoft.com/office/powerpoint/2010/main" val="27749687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72C8698-B289-382C-78D1-4B08F2A43D0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72F6E8D-CF6A-AB71-22D7-C579A3F962E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4400BF-BC0E-BD7A-5DDC-A1ACCDA51E34}"/>
              </a:ext>
            </a:extLst>
          </p:cNvPr>
          <p:cNvSpPr>
            <a:spLocks noGrp="1"/>
          </p:cNvSpPr>
          <p:nvPr>
            <p:ph type="dt" sz="half" idx="10"/>
          </p:nvPr>
        </p:nvSpPr>
        <p:spPr/>
        <p:txBody>
          <a:bodyPr/>
          <a:lstStyle/>
          <a:p>
            <a:fld id="{5328A1DA-40CF-438A-B9D2-150FA8A88E9A}" type="datetimeFigureOut">
              <a:rPr lang="en-US" smtClean="0"/>
              <a:t>7/20/2024</a:t>
            </a:fld>
            <a:endParaRPr lang="en-US"/>
          </a:p>
        </p:txBody>
      </p:sp>
      <p:sp>
        <p:nvSpPr>
          <p:cNvPr id="5" name="Footer Placeholder 4">
            <a:extLst>
              <a:ext uri="{FF2B5EF4-FFF2-40B4-BE49-F238E27FC236}">
                <a16:creationId xmlns:a16="http://schemas.microsoft.com/office/drawing/2014/main" id="{5D77DE3F-7DCB-64A7-1413-B24E297C76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D6F7CB-27EF-A6BD-557A-97B94DE051BC}"/>
              </a:ext>
            </a:extLst>
          </p:cNvPr>
          <p:cNvSpPr>
            <a:spLocks noGrp="1"/>
          </p:cNvSpPr>
          <p:nvPr>
            <p:ph type="sldNum" sz="quarter" idx="12"/>
          </p:nvPr>
        </p:nvSpPr>
        <p:spPr/>
        <p:txBody>
          <a:bodyPr/>
          <a:lstStyle/>
          <a:p>
            <a:fld id="{48DBC21D-FDD4-4C99-8FB3-C0877011356C}" type="slidenum">
              <a:rPr lang="en-US" smtClean="0"/>
              <a:t>‹#›</a:t>
            </a:fld>
            <a:endParaRPr lang="en-US"/>
          </a:p>
        </p:txBody>
      </p:sp>
    </p:spTree>
    <p:extLst>
      <p:ext uri="{BB962C8B-B14F-4D97-AF65-F5344CB8AC3E}">
        <p14:creationId xmlns:p14="http://schemas.microsoft.com/office/powerpoint/2010/main" val="23724118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23B685-2BCC-FEFB-7ECA-464864B3B7A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CC7C2E2-5B98-D273-AAF4-0C69ABE3507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95E933-B96D-EB45-C28B-083C3774F4B9}"/>
              </a:ext>
            </a:extLst>
          </p:cNvPr>
          <p:cNvSpPr>
            <a:spLocks noGrp="1"/>
          </p:cNvSpPr>
          <p:nvPr>
            <p:ph type="dt" sz="half" idx="10"/>
          </p:nvPr>
        </p:nvSpPr>
        <p:spPr/>
        <p:txBody>
          <a:bodyPr/>
          <a:lstStyle/>
          <a:p>
            <a:fld id="{5328A1DA-40CF-438A-B9D2-150FA8A88E9A}" type="datetimeFigureOut">
              <a:rPr lang="en-US" smtClean="0"/>
              <a:t>7/20/2024</a:t>
            </a:fld>
            <a:endParaRPr lang="en-US"/>
          </a:p>
        </p:txBody>
      </p:sp>
      <p:sp>
        <p:nvSpPr>
          <p:cNvPr id="5" name="Footer Placeholder 4">
            <a:extLst>
              <a:ext uri="{FF2B5EF4-FFF2-40B4-BE49-F238E27FC236}">
                <a16:creationId xmlns:a16="http://schemas.microsoft.com/office/drawing/2014/main" id="{F8897C73-2B5E-6629-4D04-8935C3E05A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C3C714-00C3-DDD6-AD39-D2CCB22B8E5E}"/>
              </a:ext>
            </a:extLst>
          </p:cNvPr>
          <p:cNvSpPr>
            <a:spLocks noGrp="1"/>
          </p:cNvSpPr>
          <p:nvPr>
            <p:ph type="sldNum" sz="quarter" idx="12"/>
          </p:nvPr>
        </p:nvSpPr>
        <p:spPr/>
        <p:txBody>
          <a:bodyPr/>
          <a:lstStyle/>
          <a:p>
            <a:fld id="{48DBC21D-FDD4-4C99-8FB3-C0877011356C}" type="slidenum">
              <a:rPr lang="en-US" smtClean="0"/>
              <a:t>‹#›</a:t>
            </a:fld>
            <a:endParaRPr lang="en-US"/>
          </a:p>
        </p:txBody>
      </p:sp>
    </p:spTree>
    <p:extLst>
      <p:ext uri="{BB962C8B-B14F-4D97-AF65-F5344CB8AC3E}">
        <p14:creationId xmlns:p14="http://schemas.microsoft.com/office/powerpoint/2010/main" val="2886350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13AD9-269D-0476-42FA-DD0FDF3E1BE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BDFF7F7-225F-647A-B7BA-89D4F4549E7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3E64AA-2F13-4064-9F92-3F39BC25DC3C}"/>
              </a:ext>
            </a:extLst>
          </p:cNvPr>
          <p:cNvSpPr>
            <a:spLocks noGrp="1"/>
          </p:cNvSpPr>
          <p:nvPr>
            <p:ph type="dt" sz="half" idx="10"/>
          </p:nvPr>
        </p:nvSpPr>
        <p:spPr/>
        <p:txBody>
          <a:bodyPr/>
          <a:lstStyle/>
          <a:p>
            <a:fld id="{5328A1DA-40CF-438A-B9D2-150FA8A88E9A}" type="datetimeFigureOut">
              <a:rPr lang="en-US" smtClean="0"/>
              <a:t>7/20/2024</a:t>
            </a:fld>
            <a:endParaRPr lang="en-US"/>
          </a:p>
        </p:txBody>
      </p:sp>
      <p:sp>
        <p:nvSpPr>
          <p:cNvPr id="5" name="Footer Placeholder 4">
            <a:extLst>
              <a:ext uri="{FF2B5EF4-FFF2-40B4-BE49-F238E27FC236}">
                <a16:creationId xmlns:a16="http://schemas.microsoft.com/office/drawing/2014/main" id="{40ED2D3C-C8F4-7FBE-D89D-64282A270B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A29B1E-1F30-695E-741A-26D561709E5F}"/>
              </a:ext>
            </a:extLst>
          </p:cNvPr>
          <p:cNvSpPr>
            <a:spLocks noGrp="1"/>
          </p:cNvSpPr>
          <p:nvPr>
            <p:ph type="sldNum" sz="quarter" idx="12"/>
          </p:nvPr>
        </p:nvSpPr>
        <p:spPr/>
        <p:txBody>
          <a:bodyPr/>
          <a:lstStyle/>
          <a:p>
            <a:fld id="{48DBC21D-FDD4-4C99-8FB3-C0877011356C}" type="slidenum">
              <a:rPr lang="en-US" smtClean="0"/>
              <a:t>‹#›</a:t>
            </a:fld>
            <a:endParaRPr lang="en-US"/>
          </a:p>
        </p:txBody>
      </p:sp>
    </p:spTree>
    <p:extLst>
      <p:ext uri="{BB962C8B-B14F-4D97-AF65-F5344CB8AC3E}">
        <p14:creationId xmlns:p14="http://schemas.microsoft.com/office/powerpoint/2010/main" val="37421656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5807EB-041F-3635-1A58-148559EBC13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937502B-DADD-0A62-9C4C-7AC758215A4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12AC8A2-2AA4-64F8-117A-EBAD91FB422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C1F620C-08F5-ADF0-E70A-ABBC2BED8A72}"/>
              </a:ext>
            </a:extLst>
          </p:cNvPr>
          <p:cNvSpPr>
            <a:spLocks noGrp="1"/>
          </p:cNvSpPr>
          <p:nvPr>
            <p:ph type="dt" sz="half" idx="10"/>
          </p:nvPr>
        </p:nvSpPr>
        <p:spPr/>
        <p:txBody>
          <a:bodyPr/>
          <a:lstStyle/>
          <a:p>
            <a:fld id="{5328A1DA-40CF-438A-B9D2-150FA8A88E9A}" type="datetimeFigureOut">
              <a:rPr lang="en-US" smtClean="0"/>
              <a:t>7/20/2024</a:t>
            </a:fld>
            <a:endParaRPr lang="en-US"/>
          </a:p>
        </p:txBody>
      </p:sp>
      <p:sp>
        <p:nvSpPr>
          <p:cNvPr id="6" name="Footer Placeholder 5">
            <a:extLst>
              <a:ext uri="{FF2B5EF4-FFF2-40B4-BE49-F238E27FC236}">
                <a16:creationId xmlns:a16="http://schemas.microsoft.com/office/drawing/2014/main" id="{42C2FB9E-396B-6FBA-4F8D-0FC428E677F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79E62F1-E39B-99D7-0BAC-A959BCC9D691}"/>
              </a:ext>
            </a:extLst>
          </p:cNvPr>
          <p:cNvSpPr>
            <a:spLocks noGrp="1"/>
          </p:cNvSpPr>
          <p:nvPr>
            <p:ph type="sldNum" sz="quarter" idx="12"/>
          </p:nvPr>
        </p:nvSpPr>
        <p:spPr/>
        <p:txBody>
          <a:bodyPr/>
          <a:lstStyle/>
          <a:p>
            <a:fld id="{48DBC21D-FDD4-4C99-8FB3-C0877011356C}" type="slidenum">
              <a:rPr lang="en-US" smtClean="0"/>
              <a:t>‹#›</a:t>
            </a:fld>
            <a:endParaRPr lang="en-US"/>
          </a:p>
        </p:txBody>
      </p:sp>
    </p:spTree>
    <p:extLst>
      <p:ext uri="{BB962C8B-B14F-4D97-AF65-F5344CB8AC3E}">
        <p14:creationId xmlns:p14="http://schemas.microsoft.com/office/powerpoint/2010/main" val="42667728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A86106-6725-0A1D-2F5D-647E7C08BEE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537ACB7-0E9E-165B-6865-069BEC17873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5C78AF1-7C6B-F89E-DF2E-C8BA98FE32E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6459392-D28D-183D-E926-48D57AF07F2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01ADDF3-52B0-91A7-5A45-4EDCC988823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C4BD4CA-439D-2D48-3FDE-AAA6F7AC1B57}"/>
              </a:ext>
            </a:extLst>
          </p:cNvPr>
          <p:cNvSpPr>
            <a:spLocks noGrp="1"/>
          </p:cNvSpPr>
          <p:nvPr>
            <p:ph type="dt" sz="half" idx="10"/>
          </p:nvPr>
        </p:nvSpPr>
        <p:spPr/>
        <p:txBody>
          <a:bodyPr/>
          <a:lstStyle/>
          <a:p>
            <a:fld id="{5328A1DA-40CF-438A-B9D2-150FA8A88E9A}" type="datetimeFigureOut">
              <a:rPr lang="en-US" smtClean="0"/>
              <a:t>7/20/2024</a:t>
            </a:fld>
            <a:endParaRPr lang="en-US"/>
          </a:p>
        </p:txBody>
      </p:sp>
      <p:sp>
        <p:nvSpPr>
          <p:cNvPr id="8" name="Footer Placeholder 7">
            <a:extLst>
              <a:ext uri="{FF2B5EF4-FFF2-40B4-BE49-F238E27FC236}">
                <a16:creationId xmlns:a16="http://schemas.microsoft.com/office/drawing/2014/main" id="{4773FCC3-95A4-DA3A-26AE-1C64FEF6AA5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446B344-F57D-9ABA-E7AF-A1619F22BD4E}"/>
              </a:ext>
            </a:extLst>
          </p:cNvPr>
          <p:cNvSpPr>
            <a:spLocks noGrp="1"/>
          </p:cNvSpPr>
          <p:nvPr>
            <p:ph type="sldNum" sz="quarter" idx="12"/>
          </p:nvPr>
        </p:nvSpPr>
        <p:spPr/>
        <p:txBody>
          <a:bodyPr/>
          <a:lstStyle/>
          <a:p>
            <a:fld id="{48DBC21D-FDD4-4C99-8FB3-C0877011356C}" type="slidenum">
              <a:rPr lang="en-US" smtClean="0"/>
              <a:t>‹#›</a:t>
            </a:fld>
            <a:endParaRPr lang="en-US"/>
          </a:p>
        </p:txBody>
      </p:sp>
    </p:spTree>
    <p:extLst>
      <p:ext uri="{BB962C8B-B14F-4D97-AF65-F5344CB8AC3E}">
        <p14:creationId xmlns:p14="http://schemas.microsoft.com/office/powerpoint/2010/main" val="31771750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D1DD8-D00E-CD68-7168-FB80B4E3303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11A3821-820C-6906-87B5-9C98E594F4A5}"/>
              </a:ext>
            </a:extLst>
          </p:cNvPr>
          <p:cNvSpPr>
            <a:spLocks noGrp="1"/>
          </p:cNvSpPr>
          <p:nvPr>
            <p:ph type="dt" sz="half" idx="10"/>
          </p:nvPr>
        </p:nvSpPr>
        <p:spPr/>
        <p:txBody>
          <a:bodyPr/>
          <a:lstStyle/>
          <a:p>
            <a:fld id="{5328A1DA-40CF-438A-B9D2-150FA8A88E9A}" type="datetimeFigureOut">
              <a:rPr lang="en-US" smtClean="0"/>
              <a:t>7/20/2024</a:t>
            </a:fld>
            <a:endParaRPr lang="en-US"/>
          </a:p>
        </p:txBody>
      </p:sp>
      <p:sp>
        <p:nvSpPr>
          <p:cNvPr id="4" name="Footer Placeholder 3">
            <a:extLst>
              <a:ext uri="{FF2B5EF4-FFF2-40B4-BE49-F238E27FC236}">
                <a16:creationId xmlns:a16="http://schemas.microsoft.com/office/drawing/2014/main" id="{E866C93F-3E28-3318-964F-52ED49EE549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88A1A81-757A-3B0B-83E7-C27F2A15DDE5}"/>
              </a:ext>
            </a:extLst>
          </p:cNvPr>
          <p:cNvSpPr>
            <a:spLocks noGrp="1"/>
          </p:cNvSpPr>
          <p:nvPr>
            <p:ph type="sldNum" sz="quarter" idx="12"/>
          </p:nvPr>
        </p:nvSpPr>
        <p:spPr/>
        <p:txBody>
          <a:bodyPr/>
          <a:lstStyle/>
          <a:p>
            <a:fld id="{48DBC21D-FDD4-4C99-8FB3-C0877011356C}" type="slidenum">
              <a:rPr lang="en-US" smtClean="0"/>
              <a:t>‹#›</a:t>
            </a:fld>
            <a:endParaRPr lang="en-US"/>
          </a:p>
        </p:txBody>
      </p:sp>
    </p:spTree>
    <p:extLst>
      <p:ext uri="{BB962C8B-B14F-4D97-AF65-F5344CB8AC3E}">
        <p14:creationId xmlns:p14="http://schemas.microsoft.com/office/powerpoint/2010/main" val="42413393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A00D4A4-FCD1-1C18-53FE-570D7F483881}"/>
              </a:ext>
            </a:extLst>
          </p:cNvPr>
          <p:cNvSpPr>
            <a:spLocks noGrp="1"/>
          </p:cNvSpPr>
          <p:nvPr>
            <p:ph type="dt" sz="half" idx="10"/>
          </p:nvPr>
        </p:nvSpPr>
        <p:spPr/>
        <p:txBody>
          <a:bodyPr/>
          <a:lstStyle/>
          <a:p>
            <a:fld id="{5328A1DA-40CF-438A-B9D2-150FA8A88E9A}" type="datetimeFigureOut">
              <a:rPr lang="en-US" smtClean="0"/>
              <a:t>7/20/2024</a:t>
            </a:fld>
            <a:endParaRPr lang="en-US"/>
          </a:p>
        </p:txBody>
      </p:sp>
      <p:sp>
        <p:nvSpPr>
          <p:cNvPr id="3" name="Footer Placeholder 2">
            <a:extLst>
              <a:ext uri="{FF2B5EF4-FFF2-40B4-BE49-F238E27FC236}">
                <a16:creationId xmlns:a16="http://schemas.microsoft.com/office/drawing/2014/main" id="{26C0FBF3-378B-FC5D-EDF8-43B8865A318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5B95361-746B-5510-57BD-702072D53CED}"/>
              </a:ext>
            </a:extLst>
          </p:cNvPr>
          <p:cNvSpPr>
            <a:spLocks noGrp="1"/>
          </p:cNvSpPr>
          <p:nvPr>
            <p:ph type="sldNum" sz="quarter" idx="12"/>
          </p:nvPr>
        </p:nvSpPr>
        <p:spPr/>
        <p:txBody>
          <a:bodyPr/>
          <a:lstStyle/>
          <a:p>
            <a:fld id="{48DBC21D-FDD4-4C99-8FB3-C0877011356C}" type="slidenum">
              <a:rPr lang="en-US" smtClean="0"/>
              <a:t>‹#›</a:t>
            </a:fld>
            <a:endParaRPr lang="en-US"/>
          </a:p>
        </p:txBody>
      </p:sp>
    </p:spTree>
    <p:extLst>
      <p:ext uri="{BB962C8B-B14F-4D97-AF65-F5344CB8AC3E}">
        <p14:creationId xmlns:p14="http://schemas.microsoft.com/office/powerpoint/2010/main" val="41798169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33FB4A-FA4C-4871-79FD-AA6B03B3FAF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2800EF3-2723-7AFD-77AF-303D3496AB3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D01A84C-233D-6E13-C3F6-A444BE5B47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439593B-0635-CE1D-EE4A-8A2A13A153C3}"/>
              </a:ext>
            </a:extLst>
          </p:cNvPr>
          <p:cNvSpPr>
            <a:spLocks noGrp="1"/>
          </p:cNvSpPr>
          <p:nvPr>
            <p:ph type="dt" sz="half" idx="10"/>
          </p:nvPr>
        </p:nvSpPr>
        <p:spPr/>
        <p:txBody>
          <a:bodyPr/>
          <a:lstStyle/>
          <a:p>
            <a:fld id="{5328A1DA-40CF-438A-B9D2-150FA8A88E9A}" type="datetimeFigureOut">
              <a:rPr lang="en-US" smtClean="0"/>
              <a:t>7/20/2024</a:t>
            </a:fld>
            <a:endParaRPr lang="en-US"/>
          </a:p>
        </p:txBody>
      </p:sp>
      <p:sp>
        <p:nvSpPr>
          <p:cNvPr id="6" name="Footer Placeholder 5">
            <a:extLst>
              <a:ext uri="{FF2B5EF4-FFF2-40B4-BE49-F238E27FC236}">
                <a16:creationId xmlns:a16="http://schemas.microsoft.com/office/drawing/2014/main" id="{E22C7D62-2AC4-2F7A-C1B7-19E2FF5903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7E6380F-039A-98FF-05DD-009C8A7DD492}"/>
              </a:ext>
            </a:extLst>
          </p:cNvPr>
          <p:cNvSpPr>
            <a:spLocks noGrp="1"/>
          </p:cNvSpPr>
          <p:nvPr>
            <p:ph type="sldNum" sz="quarter" idx="12"/>
          </p:nvPr>
        </p:nvSpPr>
        <p:spPr/>
        <p:txBody>
          <a:bodyPr/>
          <a:lstStyle/>
          <a:p>
            <a:fld id="{48DBC21D-FDD4-4C99-8FB3-C0877011356C}" type="slidenum">
              <a:rPr lang="en-US" smtClean="0"/>
              <a:t>‹#›</a:t>
            </a:fld>
            <a:endParaRPr lang="en-US"/>
          </a:p>
        </p:txBody>
      </p:sp>
    </p:spTree>
    <p:extLst>
      <p:ext uri="{BB962C8B-B14F-4D97-AF65-F5344CB8AC3E}">
        <p14:creationId xmlns:p14="http://schemas.microsoft.com/office/powerpoint/2010/main" val="14576929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16CA1F-EA2E-7977-C1CD-45D4230D72A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99D5259-F39A-6C8D-FD3A-C2407E2140C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77D29E3-CFD8-139E-8F0B-B5E923005A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38F3699-564A-3803-783E-2C0E4D300682}"/>
              </a:ext>
            </a:extLst>
          </p:cNvPr>
          <p:cNvSpPr>
            <a:spLocks noGrp="1"/>
          </p:cNvSpPr>
          <p:nvPr>
            <p:ph type="dt" sz="half" idx="10"/>
          </p:nvPr>
        </p:nvSpPr>
        <p:spPr/>
        <p:txBody>
          <a:bodyPr/>
          <a:lstStyle/>
          <a:p>
            <a:fld id="{5328A1DA-40CF-438A-B9D2-150FA8A88E9A}" type="datetimeFigureOut">
              <a:rPr lang="en-US" smtClean="0"/>
              <a:t>7/20/2024</a:t>
            </a:fld>
            <a:endParaRPr lang="en-US"/>
          </a:p>
        </p:txBody>
      </p:sp>
      <p:sp>
        <p:nvSpPr>
          <p:cNvPr id="6" name="Footer Placeholder 5">
            <a:extLst>
              <a:ext uri="{FF2B5EF4-FFF2-40B4-BE49-F238E27FC236}">
                <a16:creationId xmlns:a16="http://schemas.microsoft.com/office/drawing/2014/main" id="{27125459-1659-04BF-BB45-FA9BAE22C81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499338A-3381-3630-9274-E4A82C084B1C}"/>
              </a:ext>
            </a:extLst>
          </p:cNvPr>
          <p:cNvSpPr>
            <a:spLocks noGrp="1"/>
          </p:cNvSpPr>
          <p:nvPr>
            <p:ph type="sldNum" sz="quarter" idx="12"/>
          </p:nvPr>
        </p:nvSpPr>
        <p:spPr/>
        <p:txBody>
          <a:bodyPr/>
          <a:lstStyle/>
          <a:p>
            <a:fld id="{48DBC21D-FDD4-4C99-8FB3-C0877011356C}" type="slidenum">
              <a:rPr lang="en-US" smtClean="0"/>
              <a:t>‹#›</a:t>
            </a:fld>
            <a:endParaRPr lang="en-US"/>
          </a:p>
        </p:txBody>
      </p:sp>
    </p:spTree>
    <p:extLst>
      <p:ext uri="{BB962C8B-B14F-4D97-AF65-F5344CB8AC3E}">
        <p14:creationId xmlns:p14="http://schemas.microsoft.com/office/powerpoint/2010/main" val="27377301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21ECB84-A38C-0689-7422-B6D279A54D0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F70355D-8460-B7C6-383F-220096777F2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893D883-5DE3-D5AF-7D0D-3051FBD4FE2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328A1DA-40CF-438A-B9D2-150FA8A88E9A}" type="datetimeFigureOut">
              <a:rPr lang="en-US" smtClean="0"/>
              <a:t>7/20/2024</a:t>
            </a:fld>
            <a:endParaRPr lang="en-US"/>
          </a:p>
        </p:txBody>
      </p:sp>
      <p:sp>
        <p:nvSpPr>
          <p:cNvPr id="5" name="Footer Placeholder 4">
            <a:extLst>
              <a:ext uri="{FF2B5EF4-FFF2-40B4-BE49-F238E27FC236}">
                <a16:creationId xmlns:a16="http://schemas.microsoft.com/office/drawing/2014/main" id="{8E5F008A-1C9C-A53A-4C90-3294D411FC5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03798A92-E9A4-BB48-B1F8-D882A4718BA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8DBC21D-FDD4-4C99-8FB3-C0877011356C}" type="slidenum">
              <a:rPr lang="en-US" smtClean="0"/>
              <a:t>‹#›</a:t>
            </a:fld>
            <a:endParaRPr lang="en-US"/>
          </a:p>
        </p:txBody>
      </p:sp>
    </p:spTree>
    <p:extLst>
      <p:ext uri="{BB962C8B-B14F-4D97-AF65-F5344CB8AC3E}">
        <p14:creationId xmlns:p14="http://schemas.microsoft.com/office/powerpoint/2010/main" val="31540826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4" name="Rectangle 73">
            <a:extLst>
              <a:ext uri="{FF2B5EF4-FFF2-40B4-BE49-F238E27FC236}">
                <a16:creationId xmlns:a16="http://schemas.microsoft.com/office/drawing/2014/main" id="{F12E7CC5-C78B-4EBD-9565-3FA00FAA6C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Video 4" descr="Man Walking Touching Wheat Grass">
            <a:extLst>
              <a:ext uri="{FF2B5EF4-FFF2-40B4-BE49-F238E27FC236}">
                <a16:creationId xmlns:a16="http://schemas.microsoft.com/office/drawing/2014/main" id="{F3570D60-0241-BFE6-BA89-71BA923AFE0D}"/>
              </a:ext>
            </a:extLst>
          </p:cNvPr>
          <p:cNvPicPr>
            <a:picLocks noChangeAspect="1"/>
          </p:cNvPicPr>
          <p:nvPr>
            <a:videoFile r:link="rId2"/>
            <p:extLst>
              <p:ext uri="{DAA4B4D4-6D71-4841-9C94-3DE7FCFB9230}">
                <p14:media xmlns:p14="http://schemas.microsoft.com/office/powerpoint/2010/main" r:embed="rId1"/>
              </p:ext>
            </p:extLst>
          </p:nvPr>
        </p:nvPicPr>
        <p:blipFill>
          <a:blip r:embed="rId5"/>
          <a:srcRect t="284" r="1" b="1"/>
          <a:stretch/>
        </p:blipFill>
        <p:spPr>
          <a:xfrm>
            <a:off x="764988" y="2484168"/>
            <a:ext cx="3368969" cy="1889663"/>
          </a:xfrm>
          <a:prstGeom prst="rect">
            <a:avLst/>
          </a:prstGeom>
        </p:spPr>
      </p:pic>
      <p:sp>
        <p:nvSpPr>
          <p:cNvPr id="76" name="Freeform: Shape 75">
            <a:extLst>
              <a:ext uri="{FF2B5EF4-FFF2-40B4-BE49-F238E27FC236}">
                <a16:creationId xmlns:a16="http://schemas.microsoft.com/office/drawing/2014/main" id="{3A4529A5-F675-429F-8044-01372BB134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9992" y="0"/>
            <a:ext cx="7562008" cy="6858000"/>
          </a:xfrm>
          <a:custGeom>
            <a:avLst/>
            <a:gdLst>
              <a:gd name="connsiteX0" fmla="*/ 7529613 w 7529613"/>
              <a:gd name="connsiteY0" fmla="*/ 0 h 6858000"/>
              <a:gd name="connsiteX1" fmla="*/ 1222331 w 7529613"/>
              <a:gd name="connsiteY1" fmla="*/ 0 h 6858000"/>
              <a:gd name="connsiteX2" fmla="*/ 1126483 w 7529613"/>
              <a:gd name="connsiteY2" fmla="*/ 148742 h 6858000"/>
              <a:gd name="connsiteX3" fmla="*/ 767554 w 7529613"/>
              <a:gd name="connsiteY3" fmla="*/ 819975 h 6858000"/>
              <a:gd name="connsiteX4" fmla="*/ 742103 w 7529613"/>
              <a:gd name="connsiteY4" fmla="*/ 854514 h 6858000"/>
              <a:gd name="connsiteX5" fmla="*/ 785881 w 7529613"/>
              <a:gd name="connsiteY5" fmla="*/ 750263 h 6858000"/>
              <a:gd name="connsiteX6" fmla="*/ 978978 w 7529613"/>
              <a:gd name="connsiteY6" fmla="*/ 331786 h 6858000"/>
              <a:gd name="connsiteX7" fmla="*/ 1155717 w 7529613"/>
              <a:gd name="connsiteY7" fmla="*/ 0 h 6858000"/>
              <a:gd name="connsiteX8" fmla="*/ 1098249 w 7529613"/>
              <a:gd name="connsiteY8" fmla="*/ 0 h 6858000"/>
              <a:gd name="connsiteX9" fmla="*/ 991458 w 7529613"/>
              <a:gd name="connsiteY9" fmla="*/ 196614 h 6858000"/>
              <a:gd name="connsiteX10" fmla="*/ 493941 w 7529613"/>
              <a:gd name="connsiteY10" fmla="*/ 1371196 h 6858000"/>
              <a:gd name="connsiteX11" fmla="*/ 46485 w 7529613"/>
              <a:gd name="connsiteY11" fmla="*/ 3331516 h 6858000"/>
              <a:gd name="connsiteX12" fmla="*/ 12252 w 7529613"/>
              <a:gd name="connsiteY12" fmla="*/ 4357388 h 6858000"/>
              <a:gd name="connsiteX13" fmla="*/ 170821 w 7529613"/>
              <a:gd name="connsiteY13" fmla="*/ 5552906 h 6858000"/>
              <a:gd name="connsiteX14" fmla="*/ 537265 w 7529613"/>
              <a:gd name="connsiteY14" fmla="*/ 6828295 h 6858000"/>
              <a:gd name="connsiteX15" fmla="*/ 549692 w 7529613"/>
              <a:gd name="connsiteY15" fmla="*/ 6858000 h 6858000"/>
              <a:gd name="connsiteX16" fmla="*/ 602234 w 7529613"/>
              <a:gd name="connsiteY16" fmla="*/ 6858000 h 6858000"/>
              <a:gd name="connsiteX17" fmla="*/ 595414 w 7529613"/>
              <a:gd name="connsiteY17" fmla="*/ 6841549 h 6858000"/>
              <a:gd name="connsiteX18" fmla="*/ 364260 w 7529613"/>
              <a:gd name="connsiteY18" fmla="*/ 6142729 h 6858000"/>
              <a:gd name="connsiteX19" fmla="*/ 213071 w 7529613"/>
              <a:gd name="connsiteY19" fmla="*/ 5513923 h 6858000"/>
              <a:gd name="connsiteX20" fmla="*/ 211290 w 7529613"/>
              <a:gd name="connsiteY20" fmla="*/ 5480401 h 6858000"/>
              <a:gd name="connsiteX21" fmla="*/ 311446 w 7529613"/>
              <a:gd name="connsiteY21" fmla="*/ 5830359 h 6858000"/>
              <a:gd name="connsiteX22" fmla="*/ 622963 w 7529613"/>
              <a:gd name="connsiteY22" fmla="*/ 6670527 h 6858000"/>
              <a:gd name="connsiteX23" fmla="*/ 710464 w 7529613"/>
              <a:gd name="connsiteY23" fmla="*/ 6858000 h 6858000"/>
              <a:gd name="connsiteX24" fmla="*/ 7529613 w 7529613"/>
              <a:gd name="connsiteY2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529613" h="6858000">
                <a:moveTo>
                  <a:pt x="7529613" y="0"/>
                </a:moveTo>
                <a:lnTo>
                  <a:pt x="1222331" y="0"/>
                </a:lnTo>
                <a:lnTo>
                  <a:pt x="1126483" y="148742"/>
                </a:lnTo>
                <a:cubicBezTo>
                  <a:pt x="995323" y="365513"/>
                  <a:pt x="876174" y="589569"/>
                  <a:pt x="767554" y="819975"/>
                </a:cubicBezTo>
                <a:cubicBezTo>
                  <a:pt x="762210" y="833492"/>
                  <a:pt x="753441" y="845393"/>
                  <a:pt x="742103" y="854514"/>
                </a:cubicBezTo>
                <a:cubicBezTo>
                  <a:pt x="756737" y="819849"/>
                  <a:pt x="770991" y="784928"/>
                  <a:pt x="785881" y="750263"/>
                </a:cubicBezTo>
                <a:cubicBezTo>
                  <a:pt x="846713" y="608712"/>
                  <a:pt x="910948" y="469145"/>
                  <a:pt x="978978" y="331786"/>
                </a:cubicBezTo>
                <a:lnTo>
                  <a:pt x="1155717" y="0"/>
                </a:lnTo>
                <a:lnTo>
                  <a:pt x="1098249" y="0"/>
                </a:lnTo>
                <a:lnTo>
                  <a:pt x="991458" y="196614"/>
                </a:lnTo>
                <a:cubicBezTo>
                  <a:pt x="797017" y="573253"/>
                  <a:pt x="633548" y="966066"/>
                  <a:pt x="493941" y="1371196"/>
                </a:cubicBezTo>
                <a:cubicBezTo>
                  <a:pt x="276630" y="2007265"/>
                  <a:pt x="126659" y="2664286"/>
                  <a:pt x="46485" y="3331516"/>
                </a:cubicBezTo>
                <a:cubicBezTo>
                  <a:pt x="4488" y="3672965"/>
                  <a:pt x="-14219" y="4013908"/>
                  <a:pt x="12252" y="4357388"/>
                </a:cubicBezTo>
                <a:cubicBezTo>
                  <a:pt x="43558" y="4758899"/>
                  <a:pt x="90773" y="5157998"/>
                  <a:pt x="170821" y="5552906"/>
                </a:cubicBezTo>
                <a:cubicBezTo>
                  <a:pt x="259109" y="5988893"/>
                  <a:pt x="378967" y="6414594"/>
                  <a:pt x="537265" y="6828295"/>
                </a:cubicBezTo>
                <a:lnTo>
                  <a:pt x="549692" y="6858000"/>
                </a:lnTo>
                <a:lnTo>
                  <a:pt x="602234" y="6858000"/>
                </a:lnTo>
                <a:lnTo>
                  <a:pt x="595414" y="6841549"/>
                </a:lnTo>
                <a:cubicBezTo>
                  <a:pt x="507884" y="6614016"/>
                  <a:pt x="431296" y="6380817"/>
                  <a:pt x="364260" y="6142729"/>
                </a:cubicBezTo>
                <a:cubicBezTo>
                  <a:pt x="305974" y="5935370"/>
                  <a:pt x="262958" y="5723695"/>
                  <a:pt x="213071" y="5513923"/>
                </a:cubicBezTo>
                <a:cubicBezTo>
                  <a:pt x="211892" y="5502788"/>
                  <a:pt x="211299" y="5491601"/>
                  <a:pt x="211290" y="5480401"/>
                </a:cubicBezTo>
                <a:cubicBezTo>
                  <a:pt x="247814" y="5607635"/>
                  <a:pt x="276958" y="5719759"/>
                  <a:pt x="311446" y="5830359"/>
                </a:cubicBezTo>
                <a:cubicBezTo>
                  <a:pt x="401357" y="6118381"/>
                  <a:pt x="505060" y="6398531"/>
                  <a:pt x="622963" y="6670527"/>
                </a:cubicBezTo>
                <a:lnTo>
                  <a:pt x="710464" y="6858000"/>
                </a:lnTo>
                <a:lnTo>
                  <a:pt x="7529613" y="6858000"/>
                </a:lnTo>
                <a:close/>
              </a:path>
            </a:pathLst>
          </a:custGeom>
          <a:solidFill>
            <a:schemeClr val="accent2"/>
          </a:solidFill>
          <a:ln w="685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AF183944-BB2E-3721-D9E6-B8E19D7A110F}"/>
              </a:ext>
            </a:extLst>
          </p:cNvPr>
          <p:cNvSpPr>
            <a:spLocks noGrp="1"/>
          </p:cNvSpPr>
          <p:nvPr>
            <p:ph type="ctrTitle"/>
          </p:nvPr>
        </p:nvSpPr>
        <p:spPr>
          <a:xfrm>
            <a:off x="5622061" y="762538"/>
            <a:ext cx="5649349" cy="3199862"/>
          </a:xfrm>
        </p:spPr>
        <p:txBody>
          <a:bodyPr anchor="b">
            <a:normAutofit/>
          </a:bodyPr>
          <a:lstStyle/>
          <a:p>
            <a:pPr algn="l"/>
            <a:r>
              <a:rPr lang="en-US" sz="6600" b="1" kern="100">
                <a:solidFill>
                  <a:srgbClr val="FFFFFF"/>
                </a:solidFill>
                <a:effectLst/>
                <a:latin typeface="Bradley Hand ITC" panose="03070402050302030203" pitchFamily="66" charset="0"/>
                <a:ea typeface="Calibri" panose="020F0502020204030204" pitchFamily="34" charset="0"/>
                <a:cs typeface="Times New Roman" panose="02020603050405020304" pitchFamily="18" charset="0"/>
              </a:rPr>
              <a:t>Sacrifice and Release</a:t>
            </a:r>
            <a:br>
              <a:rPr lang="en-US" sz="6600" kern="1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br>
            <a:endParaRPr lang="en-US" sz="6600">
              <a:solidFill>
                <a:srgbClr val="FFFFFF"/>
              </a:solidFill>
            </a:endParaRPr>
          </a:p>
        </p:txBody>
      </p:sp>
      <p:sp>
        <p:nvSpPr>
          <p:cNvPr id="3" name="Subtitle 2">
            <a:extLst>
              <a:ext uri="{FF2B5EF4-FFF2-40B4-BE49-F238E27FC236}">
                <a16:creationId xmlns:a16="http://schemas.microsoft.com/office/drawing/2014/main" id="{B3E3D664-9327-D084-B7AD-E3A6E1C8FAE2}"/>
              </a:ext>
            </a:extLst>
          </p:cNvPr>
          <p:cNvSpPr>
            <a:spLocks noGrp="1"/>
          </p:cNvSpPr>
          <p:nvPr>
            <p:ph type="subTitle" idx="1"/>
          </p:nvPr>
        </p:nvSpPr>
        <p:spPr>
          <a:xfrm>
            <a:off x="5622061" y="4312561"/>
            <a:ext cx="5649349" cy="1687815"/>
          </a:xfrm>
        </p:spPr>
        <p:txBody>
          <a:bodyPr anchor="t">
            <a:normAutofit/>
          </a:bodyPr>
          <a:lstStyle/>
          <a:p>
            <a:pPr algn="l"/>
            <a:r>
              <a:rPr lang="en-US" sz="2200" kern="100">
                <a:solidFill>
                  <a:srgbClr val="FFFFFF"/>
                </a:solidFill>
                <a:effectLst/>
                <a:latin typeface="Andalus"/>
                <a:ea typeface="Calibri" panose="020F0502020204030204" pitchFamily="34" charset="0"/>
                <a:cs typeface="Times New Roman" panose="02020603050405020304" pitchFamily="18" charset="0"/>
              </a:rPr>
              <a:t>Hebrews 12:1 says, “Wherefore seeing we also are compassed about with so great a cloud of witnesses, let us lay aside every weight, and the sin which doth so easily beset us, and let us run with patience the race that is set before us.”</a:t>
            </a:r>
            <a:endParaRPr lang="en-US" sz="2200" kern="100">
              <a:solidFill>
                <a:srgbClr val="FFFFFF"/>
              </a:solidFill>
              <a:effectLst/>
              <a:latin typeface="Calibri" panose="020F0502020204030204" pitchFamily="34" charset="0"/>
              <a:ea typeface="Calibri" panose="020F0502020204030204" pitchFamily="34" charset="0"/>
              <a:cs typeface="Times New Roman" panose="02020603050405020304" pitchFamily="18" charset="0"/>
            </a:endParaRPr>
          </a:p>
          <a:p>
            <a:pPr algn="l"/>
            <a:endParaRPr lang="en-US" sz="2200">
              <a:solidFill>
                <a:srgbClr val="FFFFFF"/>
              </a:solidFill>
            </a:endParaRPr>
          </a:p>
        </p:txBody>
      </p:sp>
      <p:sp>
        <p:nvSpPr>
          <p:cNvPr id="78" name="sketch line">
            <a:extLst>
              <a:ext uri="{FF2B5EF4-FFF2-40B4-BE49-F238E27FC236}">
                <a16:creationId xmlns:a16="http://schemas.microsoft.com/office/drawing/2014/main" id="{63DAB858-5A0C-4AFF-AAC6-705EDF8DB7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17682" y="4043302"/>
            <a:ext cx="5303520" cy="18288"/>
          </a:xfrm>
          <a:custGeom>
            <a:avLst/>
            <a:gdLst>
              <a:gd name="connsiteX0" fmla="*/ 0 w 5303520"/>
              <a:gd name="connsiteY0" fmla="*/ 0 h 18288"/>
              <a:gd name="connsiteX1" fmla="*/ 556870 w 5303520"/>
              <a:gd name="connsiteY1" fmla="*/ 0 h 18288"/>
              <a:gd name="connsiteX2" fmla="*/ 1272845 w 5303520"/>
              <a:gd name="connsiteY2" fmla="*/ 0 h 18288"/>
              <a:gd name="connsiteX3" fmla="*/ 1882750 w 5303520"/>
              <a:gd name="connsiteY3" fmla="*/ 0 h 18288"/>
              <a:gd name="connsiteX4" fmla="*/ 2439619 w 5303520"/>
              <a:gd name="connsiteY4" fmla="*/ 0 h 18288"/>
              <a:gd name="connsiteX5" fmla="*/ 3155594 w 5303520"/>
              <a:gd name="connsiteY5" fmla="*/ 0 h 18288"/>
              <a:gd name="connsiteX6" fmla="*/ 3818534 w 5303520"/>
              <a:gd name="connsiteY6" fmla="*/ 0 h 18288"/>
              <a:gd name="connsiteX7" fmla="*/ 4481474 w 5303520"/>
              <a:gd name="connsiteY7" fmla="*/ 0 h 18288"/>
              <a:gd name="connsiteX8" fmla="*/ 5303520 w 5303520"/>
              <a:gd name="connsiteY8" fmla="*/ 0 h 18288"/>
              <a:gd name="connsiteX9" fmla="*/ 5303520 w 5303520"/>
              <a:gd name="connsiteY9" fmla="*/ 18288 h 18288"/>
              <a:gd name="connsiteX10" fmla="*/ 4746650 w 5303520"/>
              <a:gd name="connsiteY10" fmla="*/ 18288 h 18288"/>
              <a:gd name="connsiteX11" fmla="*/ 4242816 w 5303520"/>
              <a:gd name="connsiteY11" fmla="*/ 18288 h 18288"/>
              <a:gd name="connsiteX12" fmla="*/ 3526841 w 5303520"/>
              <a:gd name="connsiteY12" fmla="*/ 18288 h 18288"/>
              <a:gd name="connsiteX13" fmla="*/ 2969971 w 5303520"/>
              <a:gd name="connsiteY13" fmla="*/ 18288 h 18288"/>
              <a:gd name="connsiteX14" fmla="*/ 2253996 w 5303520"/>
              <a:gd name="connsiteY14" fmla="*/ 18288 h 18288"/>
              <a:gd name="connsiteX15" fmla="*/ 1484986 w 5303520"/>
              <a:gd name="connsiteY15" fmla="*/ 18288 h 18288"/>
              <a:gd name="connsiteX16" fmla="*/ 875081 w 5303520"/>
              <a:gd name="connsiteY16" fmla="*/ 18288 h 18288"/>
              <a:gd name="connsiteX17" fmla="*/ 0 w 5303520"/>
              <a:gd name="connsiteY17" fmla="*/ 18288 h 18288"/>
              <a:gd name="connsiteX18" fmla="*/ 0 w 530352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303520" h="18288" fill="none" extrusionOk="0">
                <a:moveTo>
                  <a:pt x="0" y="0"/>
                </a:moveTo>
                <a:cubicBezTo>
                  <a:pt x="191807" y="-19560"/>
                  <a:pt x="373092" y="14032"/>
                  <a:pt x="556870" y="0"/>
                </a:cubicBezTo>
                <a:cubicBezTo>
                  <a:pt x="740648" y="-14032"/>
                  <a:pt x="1109645" y="5886"/>
                  <a:pt x="1272845" y="0"/>
                </a:cubicBezTo>
                <a:cubicBezTo>
                  <a:pt x="1436045" y="-5886"/>
                  <a:pt x="1723352" y="-21940"/>
                  <a:pt x="1882750" y="0"/>
                </a:cubicBezTo>
                <a:cubicBezTo>
                  <a:pt x="2042148" y="21940"/>
                  <a:pt x="2308812" y="-23394"/>
                  <a:pt x="2439619" y="0"/>
                </a:cubicBezTo>
                <a:cubicBezTo>
                  <a:pt x="2570426" y="23394"/>
                  <a:pt x="2936980" y="-3315"/>
                  <a:pt x="3155594" y="0"/>
                </a:cubicBezTo>
                <a:cubicBezTo>
                  <a:pt x="3374208" y="3315"/>
                  <a:pt x="3528026" y="24519"/>
                  <a:pt x="3818534" y="0"/>
                </a:cubicBezTo>
                <a:cubicBezTo>
                  <a:pt x="4109042" y="-24519"/>
                  <a:pt x="4161759" y="-18720"/>
                  <a:pt x="4481474" y="0"/>
                </a:cubicBezTo>
                <a:cubicBezTo>
                  <a:pt x="4801189" y="18720"/>
                  <a:pt x="5011126" y="27308"/>
                  <a:pt x="5303520" y="0"/>
                </a:cubicBezTo>
                <a:cubicBezTo>
                  <a:pt x="5304050" y="6954"/>
                  <a:pt x="5304254" y="12839"/>
                  <a:pt x="5303520" y="18288"/>
                </a:cubicBezTo>
                <a:cubicBezTo>
                  <a:pt x="5132450" y="501"/>
                  <a:pt x="4953391" y="18714"/>
                  <a:pt x="4746650" y="18288"/>
                </a:cubicBezTo>
                <a:cubicBezTo>
                  <a:pt x="4539909" y="17863"/>
                  <a:pt x="4361261" y="7168"/>
                  <a:pt x="4242816" y="18288"/>
                </a:cubicBezTo>
                <a:cubicBezTo>
                  <a:pt x="4124371" y="29408"/>
                  <a:pt x="3754907" y="21026"/>
                  <a:pt x="3526841" y="18288"/>
                </a:cubicBezTo>
                <a:cubicBezTo>
                  <a:pt x="3298775" y="15550"/>
                  <a:pt x="3164473" y="3913"/>
                  <a:pt x="2969971" y="18288"/>
                </a:cubicBezTo>
                <a:cubicBezTo>
                  <a:pt x="2775469" y="32664"/>
                  <a:pt x="2608536" y="2050"/>
                  <a:pt x="2253996" y="18288"/>
                </a:cubicBezTo>
                <a:cubicBezTo>
                  <a:pt x="1899456" y="34526"/>
                  <a:pt x="1752044" y="28789"/>
                  <a:pt x="1484986" y="18288"/>
                </a:cubicBezTo>
                <a:cubicBezTo>
                  <a:pt x="1217928" y="7788"/>
                  <a:pt x="1060609" y="-4784"/>
                  <a:pt x="875081" y="18288"/>
                </a:cubicBezTo>
                <a:cubicBezTo>
                  <a:pt x="689553" y="41360"/>
                  <a:pt x="188846" y="25228"/>
                  <a:pt x="0" y="18288"/>
                </a:cubicBezTo>
                <a:cubicBezTo>
                  <a:pt x="-570" y="9279"/>
                  <a:pt x="132" y="5100"/>
                  <a:pt x="0" y="0"/>
                </a:cubicBezTo>
                <a:close/>
              </a:path>
              <a:path w="5303520" h="18288" stroke="0" extrusionOk="0">
                <a:moveTo>
                  <a:pt x="0" y="0"/>
                </a:moveTo>
                <a:cubicBezTo>
                  <a:pt x="181149" y="2038"/>
                  <a:pt x="442175" y="-27591"/>
                  <a:pt x="609905" y="0"/>
                </a:cubicBezTo>
                <a:cubicBezTo>
                  <a:pt x="777636" y="27591"/>
                  <a:pt x="947554" y="-24271"/>
                  <a:pt x="1113739" y="0"/>
                </a:cubicBezTo>
                <a:cubicBezTo>
                  <a:pt x="1279924" y="24271"/>
                  <a:pt x="1721318" y="-30891"/>
                  <a:pt x="1882750" y="0"/>
                </a:cubicBezTo>
                <a:cubicBezTo>
                  <a:pt x="2044182" y="30891"/>
                  <a:pt x="2270822" y="-14002"/>
                  <a:pt x="2492654" y="0"/>
                </a:cubicBezTo>
                <a:cubicBezTo>
                  <a:pt x="2714486" y="14002"/>
                  <a:pt x="2822632" y="27292"/>
                  <a:pt x="3102559" y="0"/>
                </a:cubicBezTo>
                <a:cubicBezTo>
                  <a:pt x="3382487" y="-27292"/>
                  <a:pt x="3489743" y="-31235"/>
                  <a:pt x="3871570" y="0"/>
                </a:cubicBezTo>
                <a:cubicBezTo>
                  <a:pt x="4253397" y="31235"/>
                  <a:pt x="4301475" y="22800"/>
                  <a:pt x="4428439" y="0"/>
                </a:cubicBezTo>
                <a:cubicBezTo>
                  <a:pt x="4555403" y="-22800"/>
                  <a:pt x="5018410" y="43534"/>
                  <a:pt x="5303520" y="0"/>
                </a:cubicBezTo>
                <a:cubicBezTo>
                  <a:pt x="5302837" y="5414"/>
                  <a:pt x="5302800" y="12510"/>
                  <a:pt x="5303520" y="18288"/>
                </a:cubicBezTo>
                <a:cubicBezTo>
                  <a:pt x="5082751" y="18456"/>
                  <a:pt x="4993374" y="24100"/>
                  <a:pt x="4746650" y="18288"/>
                </a:cubicBezTo>
                <a:cubicBezTo>
                  <a:pt x="4499926" y="12477"/>
                  <a:pt x="4368648" y="-7187"/>
                  <a:pt x="4083710" y="18288"/>
                </a:cubicBezTo>
                <a:cubicBezTo>
                  <a:pt x="3798772" y="43763"/>
                  <a:pt x="3729434" y="5501"/>
                  <a:pt x="3473806" y="18288"/>
                </a:cubicBezTo>
                <a:cubicBezTo>
                  <a:pt x="3218178" y="31075"/>
                  <a:pt x="3056855" y="30003"/>
                  <a:pt x="2704795" y="18288"/>
                </a:cubicBezTo>
                <a:cubicBezTo>
                  <a:pt x="2352735" y="6573"/>
                  <a:pt x="2319447" y="29257"/>
                  <a:pt x="1935785" y="18288"/>
                </a:cubicBezTo>
                <a:cubicBezTo>
                  <a:pt x="1552123" y="7320"/>
                  <a:pt x="1532619" y="-467"/>
                  <a:pt x="1378915" y="18288"/>
                </a:cubicBezTo>
                <a:cubicBezTo>
                  <a:pt x="1225211" y="37043"/>
                  <a:pt x="1038692" y="34308"/>
                  <a:pt x="715975" y="18288"/>
                </a:cubicBezTo>
                <a:cubicBezTo>
                  <a:pt x="393258" y="2268"/>
                  <a:pt x="303768" y="26944"/>
                  <a:pt x="0" y="18288"/>
                </a:cubicBezTo>
                <a:cubicBezTo>
                  <a:pt x="-306" y="11061"/>
                  <a:pt x="-655" y="7751"/>
                  <a:pt x="0" y="0"/>
                </a:cubicBezTo>
                <a:close/>
              </a:path>
            </a:pathLst>
          </a:custGeom>
          <a:solidFill>
            <a:srgbClr val="FFFFFF"/>
          </a:solidFill>
          <a:ln w="41275"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7933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9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mute="1">
                <p:cTn id="12" repeatCount="indefinite" fill="hold" display="0">
                  <p:stCondLst>
                    <p:cond delay="indefinite"/>
                  </p:stCondLst>
                </p:cTn>
                <p:tgtEl>
                  <p:spTgt spid="5"/>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709F1D5-B0F1-4714-A239-E5B61C1619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Rounded Corners 23">
            <a:extLst>
              <a:ext uri="{FF2B5EF4-FFF2-40B4-BE49-F238E27FC236}">
                <a16:creationId xmlns:a16="http://schemas.microsoft.com/office/drawing/2014/main" id="{228FB460-D3FF-4440-A020-05982A09E5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0546" y="1011045"/>
            <a:ext cx="4369859" cy="4369859"/>
          </a:xfrm>
          <a:prstGeom prst="roundRect">
            <a:avLst>
              <a:gd name="adj" fmla="val 275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0F56675-2873-3E14-8AA3-51B17D413D95}"/>
              </a:ext>
            </a:extLst>
          </p:cNvPr>
          <p:cNvSpPr>
            <a:spLocks noGrp="1"/>
          </p:cNvSpPr>
          <p:nvPr>
            <p:ph type="title"/>
          </p:nvPr>
        </p:nvSpPr>
        <p:spPr>
          <a:xfrm>
            <a:off x="956826" y="1112969"/>
            <a:ext cx="3937298" cy="4166010"/>
          </a:xfrm>
        </p:spPr>
        <p:txBody>
          <a:bodyPr>
            <a:normAutofit/>
          </a:bodyPr>
          <a:lstStyle/>
          <a:p>
            <a:r>
              <a:rPr lang="en-US">
                <a:solidFill>
                  <a:srgbClr val="FFFFFF"/>
                </a:solidFill>
              </a:rPr>
              <a:t>Identifying the Weight?</a:t>
            </a:r>
          </a:p>
        </p:txBody>
      </p:sp>
      <p:sp>
        <p:nvSpPr>
          <p:cNvPr id="25" name="Freeform: Shape 24">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Shape 25">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Content Placeholder 2">
            <a:extLst>
              <a:ext uri="{FF2B5EF4-FFF2-40B4-BE49-F238E27FC236}">
                <a16:creationId xmlns:a16="http://schemas.microsoft.com/office/drawing/2014/main" id="{7102AE2B-8D41-2274-6575-6F2324091269}"/>
              </a:ext>
            </a:extLst>
          </p:cNvPr>
          <p:cNvSpPr>
            <a:spLocks noGrp="1"/>
          </p:cNvSpPr>
          <p:nvPr>
            <p:ph idx="1"/>
          </p:nvPr>
        </p:nvSpPr>
        <p:spPr>
          <a:xfrm>
            <a:off x="6096000" y="820880"/>
            <a:ext cx="5257799" cy="4889350"/>
          </a:xfrm>
        </p:spPr>
        <p:txBody>
          <a:bodyPr anchor="t">
            <a:normAutofit fontScale="92500" lnSpcReduction="10000"/>
          </a:bodyPr>
          <a:lstStyle/>
          <a:p>
            <a:pPr marL="0" marR="0" indent="0">
              <a:spcBef>
                <a:spcPts val="0"/>
              </a:spcBef>
              <a:spcAft>
                <a:spcPts val="800"/>
              </a:spcAft>
              <a:buNone/>
            </a:pPr>
            <a:r>
              <a:rPr lang="en-US" kern="100" dirty="0">
                <a:effectLst/>
                <a:latin typeface="Andalus"/>
                <a:ea typeface="Calibri" panose="020F0502020204030204" pitchFamily="34" charset="0"/>
                <a:cs typeface="Times New Roman" panose="02020603050405020304" pitchFamily="18" charset="0"/>
              </a:rPr>
              <a:t>What is the weight that so besets you? What is holding you back from giving your whole soul to Jesus Christ? </a:t>
            </a:r>
          </a:p>
          <a:p>
            <a:pPr marL="0" marR="0" indent="0">
              <a:spcBef>
                <a:spcPts val="0"/>
              </a:spcBef>
              <a:spcAft>
                <a:spcPts val="800"/>
              </a:spcAft>
              <a:buNone/>
            </a:pP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spcBef>
                <a:spcPts val="0"/>
              </a:spcBef>
              <a:spcAft>
                <a:spcPts val="800"/>
              </a:spcAft>
              <a:buNone/>
            </a:pPr>
            <a:r>
              <a:rPr lang="en-US" b="1" i="1" kern="100" dirty="0">
                <a:effectLst/>
                <a:latin typeface="Andalus"/>
                <a:ea typeface="Calibri" panose="020F0502020204030204" pitchFamily="34" charset="0"/>
                <a:cs typeface="Times New Roman" panose="02020603050405020304" pitchFamily="18" charset="0"/>
              </a:rPr>
              <a:t>Release it today. Let it go!</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effectLst/>
              <a:latin typeface="Andalus"/>
              <a:ea typeface="Calibri" panose="020F0502020204030204" pitchFamily="34" charset="0"/>
            </a:endParaRPr>
          </a:p>
          <a:p>
            <a:pPr marL="0" indent="0">
              <a:buNone/>
            </a:pPr>
            <a:r>
              <a:rPr lang="en-US" dirty="0">
                <a:effectLst/>
                <a:latin typeface="Andalus"/>
                <a:ea typeface="Calibri" panose="020F0502020204030204" pitchFamily="34" charset="0"/>
              </a:rPr>
              <a:t>People often do not want to come to Christ or find themselves at odds with Jesus because they feel as though He desires to take what they hold so dear to them. </a:t>
            </a:r>
            <a:endParaRPr lang="en-US" dirty="0"/>
          </a:p>
        </p:txBody>
      </p:sp>
      <p:sp>
        <p:nvSpPr>
          <p:cNvPr id="29" name="Freeform: Shape 28">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18308"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38745071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8" name="Rectangle 47">
            <a:extLst>
              <a:ext uri="{FF2B5EF4-FFF2-40B4-BE49-F238E27FC236}">
                <a16:creationId xmlns:a16="http://schemas.microsoft.com/office/drawing/2014/main" id="{4AC6B390-BC59-4F1D-A0EE-D71A92F0A0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0" name="Freeform: Shape 49">
            <a:extLst>
              <a:ext uri="{FF2B5EF4-FFF2-40B4-BE49-F238E27FC236}">
                <a16:creationId xmlns:a16="http://schemas.microsoft.com/office/drawing/2014/main" id="{B6C60D79-16F1-4C4B-B7E3-7634E7069C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19137"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9" name="Graphic 8" descr="Love Letter">
            <a:extLst>
              <a:ext uri="{FF2B5EF4-FFF2-40B4-BE49-F238E27FC236}">
                <a16:creationId xmlns:a16="http://schemas.microsoft.com/office/drawing/2014/main" id="{64B3B7F9-991E-5DCF-CC3A-B7D76970DE9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41053" y="953955"/>
            <a:ext cx="4777381" cy="4777381"/>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52" name="Arc 51">
            <a:extLst>
              <a:ext uri="{FF2B5EF4-FFF2-40B4-BE49-F238E27FC236}">
                <a16:creationId xmlns:a16="http://schemas.microsoft.com/office/drawing/2014/main" id="{426B127E-6498-4C77-9C9D-4553A5113B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02050" y="650160"/>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3578994C-E75E-E854-D61E-AD2071A000A2}"/>
              </a:ext>
            </a:extLst>
          </p:cNvPr>
          <p:cNvSpPr txBox="1"/>
          <p:nvPr/>
        </p:nvSpPr>
        <p:spPr>
          <a:xfrm>
            <a:off x="838199" y="650160"/>
            <a:ext cx="5257800" cy="4192520"/>
          </a:xfrm>
          <a:prstGeom prst="rect">
            <a:avLst/>
          </a:prstGeom>
        </p:spPr>
        <p:txBody>
          <a:bodyPr vert="horz" lIns="91440" tIns="45720" rIns="91440" bIns="45720" rtlCol="0">
            <a:noAutofit/>
          </a:bodyPr>
          <a:lstStyle/>
          <a:p>
            <a:pPr marR="0">
              <a:lnSpc>
                <a:spcPct val="90000"/>
              </a:lnSpc>
              <a:spcBef>
                <a:spcPts val="0"/>
              </a:spcBef>
              <a:spcAft>
                <a:spcPts val="800"/>
              </a:spcAft>
            </a:pPr>
            <a:r>
              <a:rPr lang="en-US" sz="1600" dirty="0">
                <a:effectLst/>
                <a:latin typeface="Bradley Hand ITC" panose="03070402050302030203" pitchFamily="66" charset="0"/>
              </a:rPr>
              <a:t>My darling child,</a:t>
            </a:r>
          </a:p>
          <a:p>
            <a:pPr marR="0">
              <a:lnSpc>
                <a:spcPct val="90000"/>
              </a:lnSpc>
              <a:spcBef>
                <a:spcPts val="0"/>
              </a:spcBef>
              <a:spcAft>
                <a:spcPts val="800"/>
              </a:spcAft>
            </a:pPr>
            <a:r>
              <a:rPr lang="en-US" sz="1600" dirty="0">
                <a:effectLst/>
                <a:latin typeface="Bradley Hand ITC" panose="03070402050302030203" pitchFamily="66" charset="0"/>
              </a:rPr>
              <a:t>I love you so much. I desire not to take from </a:t>
            </a:r>
            <a:r>
              <a:rPr lang="en-US" sz="1600">
                <a:effectLst/>
                <a:latin typeface="Bradley Hand ITC" panose="03070402050302030203" pitchFamily="66" charset="0"/>
              </a:rPr>
              <a:t>you, but </a:t>
            </a:r>
            <a:r>
              <a:rPr lang="en-US" sz="1600" dirty="0">
                <a:effectLst/>
                <a:latin typeface="Bradley Hand ITC" panose="03070402050302030203" pitchFamily="66" charset="0"/>
              </a:rPr>
              <a:t>to release the burdens that keep you from enjoying the fullness of what I offer. I offer you peace, joy love and rest. </a:t>
            </a:r>
          </a:p>
          <a:p>
            <a:pPr marR="0">
              <a:lnSpc>
                <a:spcPct val="90000"/>
              </a:lnSpc>
              <a:spcBef>
                <a:spcPts val="0"/>
              </a:spcBef>
              <a:spcAft>
                <a:spcPts val="800"/>
              </a:spcAft>
            </a:pPr>
            <a:r>
              <a:rPr lang="en-US" sz="1600" dirty="0">
                <a:effectLst/>
                <a:latin typeface="Bradley Hand ITC" panose="03070402050302030203" pitchFamily="66" charset="0"/>
              </a:rPr>
              <a:t>What you are holding onto is blocking you from living the abundant life I offer. </a:t>
            </a:r>
          </a:p>
          <a:p>
            <a:pPr marR="0">
              <a:lnSpc>
                <a:spcPct val="90000"/>
              </a:lnSpc>
              <a:spcBef>
                <a:spcPts val="0"/>
              </a:spcBef>
              <a:spcAft>
                <a:spcPts val="800"/>
              </a:spcAft>
            </a:pPr>
            <a:r>
              <a:rPr lang="en-US" sz="1600" dirty="0">
                <a:effectLst/>
                <a:latin typeface="Bradley Hand ITC" panose="03070402050302030203" pitchFamily="66" charset="0"/>
              </a:rPr>
              <a:t>Dear child, don’t you know that I am for you and that I love so much. I desire good things for you. I want to protect you from things that don’t serve you.</a:t>
            </a:r>
          </a:p>
          <a:p>
            <a:pPr marR="0">
              <a:lnSpc>
                <a:spcPct val="90000"/>
              </a:lnSpc>
              <a:spcBef>
                <a:spcPts val="0"/>
              </a:spcBef>
              <a:spcAft>
                <a:spcPts val="800"/>
              </a:spcAft>
            </a:pPr>
            <a:r>
              <a:rPr lang="en-US" sz="1600" dirty="0">
                <a:effectLst/>
                <a:latin typeface="Bradley Hand ITC" panose="03070402050302030203" pitchFamily="66" charset="0"/>
              </a:rPr>
              <a:t>I know you don’t understand why I am asking you to release this very thing from your life, but if you can trust me, I will show you there is better waiting on the other side of your faithful move. </a:t>
            </a:r>
          </a:p>
          <a:p>
            <a:pPr marR="0">
              <a:lnSpc>
                <a:spcPct val="90000"/>
              </a:lnSpc>
              <a:spcBef>
                <a:spcPts val="0"/>
              </a:spcBef>
              <a:spcAft>
                <a:spcPts val="800"/>
              </a:spcAft>
            </a:pPr>
            <a:r>
              <a:rPr lang="en-US" sz="1600" dirty="0">
                <a:effectLst/>
                <a:latin typeface="Bradley Hand ITC" panose="03070402050302030203" pitchFamily="66" charset="0"/>
              </a:rPr>
              <a:t>Release it and watch my hand move in your life. Watch my very breath blow over your entire land. Come follow me. Take the next step I am asking you to take and then I will show you the next one. Walk with me into your destiny. </a:t>
            </a:r>
          </a:p>
          <a:p>
            <a:pPr marR="0">
              <a:lnSpc>
                <a:spcPct val="90000"/>
              </a:lnSpc>
              <a:spcBef>
                <a:spcPts val="0"/>
              </a:spcBef>
              <a:spcAft>
                <a:spcPts val="800"/>
              </a:spcAft>
            </a:pPr>
            <a:r>
              <a:rPr lang="en-US" sz="1600" dirty="0">
                <a:effectLst/>
                <a:latin typeface="Bradley Hand ITC" panose="03070402050302030203" pitchFamily="66" charset="0"/>
              </a:rPr>
              <a:t>The decision is yours to make. I will not force you.</a:t>
            </a:r>
          </a:p>
          <a:p>
            <a:pPr marR="0">
              <a:lnSpc>
                <a:spcPct val="90000"/>
              </a:lnSpc>
              <a:spcBef>
                <a:spcPts val="0"/>
              </a:spcBef>
              <a:spcAft>
                <a:spcPts val="800"/>
              </a:spcAft>
            </a:pPr>
            <a:r>
              <a:rPr lang="en-US" sz="1600" dirty="0">
                <a:effectLst/>
                <a:latin typeface="Bradley Hand ITC" panose="03070402050302030203" pitchFamily="66" charset="0"/>
              </a:rPr>
              <a:t>As your Father, I only ask that you trust me.</a:t>
            </a:r>
          </a:p>
          <a:p>
            <a:pPr marR="0">
              <a:lnSpc>
                <a:spcPct val="90000"/>
              </a:lnSpc>
              <a:spcBef>
                <a:spcPts val="0"/>
              </a:spcBef>
              <a:spcAft>
                <a:spcPts val="800"/>
              </a:spcAft>
            </a:pPr>
            <a:r>
              <a:rPr lang="en-US" sz="1600" dirty="0">
                <a:effectLst/>
                <a:latin typeface="Bradley Hand ITC" panose="03070402050302030203" pitchFamily="66" charset="0"/>
              </a:rPr>
              <a:t>Its ok. I got you. I am right here with you. Take the step.</a:t>
            </a:r>
          </a:p>
          <a:p>
            <a:pPr marR="0">
              <a:lnSpc>
                <a:spcPct val="90000"/>
              </a:lnSpc>
              <a:spcBef>
                <a:spcPts val="0"/>
              </a:spcBef>
              <a:spcAft>
                <a:spcPts val="800"/>
              </a:spcAft>
            </a:pPr>
            <a:r>
              <a:rPr lang="en-US" sz="1600" dirty="0">
                <a:effectLst/>
                <a:latin typeface="Bradley Hand ITC" panose="03070402050302030203" pitchFamily="66" charset="0"/>
              </a:rPr>
              <a:t>Love, Your Father.</a:t>
            </a:r>
          </a:p>
        </p:txBody>
      </p:sp>
      <p:sp>
        <p:nvSpPr>
          <p:cNvPr id="6" name="Half Frame 5">
            <a:extLst>
              <a:ext uri="{FF2B5EF4-FFF2-40B4-BE49-F238E27FC236}">
                <a16:creationId xmlns:a16="http://schemas.microsoft.com/office/drawing/2014/main" id="{22D108C1-1C1F-9A8A-5728-E0AA97E3ABC9}"/>
              </a:ext>
            </a:extLst>
          </p:cNvPr>
          <p:cNvSpPr/>
          <p:nvPr/>
        </p:nvSpPr>
        <p:spPr>
          <a:xfrm>
            <a:off x="344774" y="254833"/>
            <a:ext cx="944380" cy="1439056"/>
          </a:xfrm>
          <a:prstGeom prst="halfFrame">
            <a:avLst>
              <a:gd name="adj1" fmla="val 23809"/>
              <a:gd name="adj2" fmla="val 33333"/>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Half Frame 6">
            <a:extLst>
              <a:ext uri="{FF2B5EF4-FFF2-40B4-BE49-F238E27FC236}">
                <a16:creationId xmlns:a16="http://schemas.microsoft.com/office/drawing/2014/main" id="{FB814E2C-8FB6-31BA-882E-8E5A7E4296DE}"/>
              </a:ext>
            </a:extLst>
          </p:cNvPr>
          <p:cNvSpPr/>
          <p:nvPr/>
        </p:nvSpPr>
        <p:spPr>
          <a:xfrm rot="16200000">
            <a:off x="380999" y="5715000"/>
            <a:ext cx="914400" cy="914400"/>
          </a:xfrm>
          <a:prstGeom prst="halfFram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2201720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1522</TotalTime>
  <Words>365</Words>
  <Application>Microsoft Office PowerPoint</Application>
  <PresentationFormat>Widescreen</PresentationFormat>
  <Paragraphs>19</Paragraphs>
  <Slides>3</Slides>
  <Notes>1</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vt:i4>
      </vt:variant>
    </vt:vector>
  </HeadingPairs>
  <TitlesOfParts>
    <vt:vector size="10" baseType="lpstr">
      <vt:lpstr>Andalus</vt:lpstr>
      <vt:lpstr>Aptos</vt:lpstr>
      <vt:lpstr>Aptos Display</vt:lpstr>
      <vt:lpstr>Arial</vt:lpstr>
      <vt:lpstr>Bradley Hand ITC</vt:lpstr>
      <vt:lpstr>Calibri</vt:lpstr>
      <vt:lpstr>Office Theme</vt:lpstr>
      <vt:lpstr>Sacrifice and Release </vt:lpstr>
      <vt:lpstr>Identifying the Weight?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Jennifer Anderson</dc:creator>
  <cp:lastModifiedBy>Jennifer Anderson</cp:lastModifiedBy>
  <cp:revision>2</cp:revision>
  <dcterms:created xsi:type="dcterms:W3CDTF">2024-07-21T02:16:44Z</dcterms:created>
  <dcterms:modified xsi:type="dcterms:W3CDTF">2024-07-22T03:39:17Z</dcterms:modified>
</cp:coreProperties>
</file>