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2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AA88C-2083-4E48-8D35-01CAA8E03FD9}" type="datetimeFigureOut">
              <a:rPr lang="en-US" smtClean="0"/>
              <a:t>7/20/2024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2B051-71A7-4823-BAE0-E2129AD9AB48}" type="slidenum">
              <a:rPr lang="en-US" smtClean="0"/>
              <a:t>‹#›</a:t>
            </a:fld>
            <a:endParaRPr lang="en-US"/>
          </a:p>
        </p:txBody>
      </p:sp>
    </p:spTree>
    <p:extLst>
      <p:ext uri="{BB962C8B-B14F-4D97-AF65-F5344CB8AC3E}">
        <p14:creationId xmlns:p14="http://schemas.microsoft.com/office/powerpoint/2010/main" val="49427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D2B051-71A7-4823-BAE0-E2129AD9AB48}" type="slidenum">
              <a:rPr lang="en-US" smtClean="0"/>
              <a:t>1</a:t>
            </a:fld>
            <a:endParaRPr lang="en-US"/>
          </a:p>
        </p:txBody>
      </p:sp>
    </p:spTree>
    <p:extLst>
      <p:ext uri="{BB962C8B-B14F-4D97-AF65-F5344CB8AC3E}">
        <p14:creationId xmlns:p14="http://schemas.microsoft.com/office/powerpoint/2010/main" val="122009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19815-6F67-383C-5058-B6EF116DDE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3FE4DC-B480-6574-A9FB-8D1DBF002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F0A081-9A45-D00E-B7EF-C2B7A964D9E2}"/>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5" name="Footer Placeholder 4">
            <a:extLst>
              <a:ext uri="{FF2B5EF4-FFF2-40B4-BE49-F238E27FC236}">
                <a16:creationId xmlns:a16="http://schemas.microsoft.com/office/drawing/2014/main" id="{57715E8D-EF99-5E0A-2B84-039A681AC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F2B99-9856-8E84-A5A7-84670EA3891F}"/>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152301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E58D-94B0-FF87-627A-E9FB32F1D9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D7071B-56EF-D9EF-FCBC-6967F9FD87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5C884-3471-6C60-DD74-60B9192E79EF}"/>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5" name="Footer Placeholder 4">
            <a:extLst>
              <a:ext uri="{FF2B5EF4-FFF2-40B4-BE49-F238E27FC236}">
                <a16:creationId xmlns:a16="http://schemas.microsoft.com/office/drawing/2014/main" id="{3B1DEFE1-58BD-D93C-6D59-31B0C5C3D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1728C-D9AB-2B8D-2F56-B95098D6025B}"/>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2774968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C8698-B289-382C-78D1-4B08F2A43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2F6E8D-CF6A-AB71-22D7-C579A3F962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400BF-BC0E-BD7A-5DDC-A1ACCDA51E34}"/>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5" name="Footer Placeholder 4">
            <a:extLst>
              <a:ext uri="{FF2B5EF4-FFF2-40B4-BE49-F238E27FC236}">
                <a16:creationId xmlns:a16="http://schemas.microsoft.com/office/drawing/2014/main" id="{5D77DE3F-7DCB-64A7-1413-B24E297C7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6F7CB-27EF-A6BD-557A-97B94DE051BC}"/>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237241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B685-2BCC-FEFB-7ECA-464864B3B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7C2E2-5B98-D273-AAF4-0C69ABE35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5E933-B96D-EB45-C28B-083C3774F4B9}"/>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5" name="Footer Placeholder 4">
            <a:extLst>
              <a:ext uri="{FF2B5EF4-FFF2-40B4-BE49-F238E27FC236}">
                <a16:creationId xmlns:a16="http://schemas.microsoft.com/office/drawing/2014/main" id="{F8897C73-2B5E-6629-4D04-8935C3E05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3C714-00C3-DDD6-AD39-D2CCB22B8E5E}"/>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28863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3AD9-269D-0476-42FA-DD0FDF3E1B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DFF7F7-225F-647A-B7BA-89D4F4549E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3E64AA-2F13-4064-9F92-3F39BC25DC3C}"/>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5" name="Footer Placeholder 4">
            <a:extLst>
              <a:ext uri="{FF2B5EF4-FFF2-40B4-BE49-F238E27FC236}">
                <a16:creationId xmlns:a16="http://schemas.microsoft.com/office/drawing/2014/main" id="{40ED2D3C-C8F4-7FBE-D89D-64282A27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A29B1E-1F30-695E-741A-26D561709E5F}"/>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374216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07EB-041F-3635-1A58-148559EBC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7502B-DADD-0A62-9C4C-7AC758215A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2AC8A2-2AA4-64F8-117A-EBAD91FB42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F620C-08F5-ADF0-E70A-ABBC2BED8A72}"/>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6" name="Footer Placeholder 5">
            <a:extLst>
              <a:ext uri="{FF2B5EF4-FFF2-40B4-BE49-F238E27FC236}">
                <a16:creationId xmlns:a16="http://schemas.microsoft.com/office/drawing/2014/main" id="{42C2FB9E-396B-6FBA-4F8D-0FC428E67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62F1-E39B-99D7-0BAC-A959BCC9D691}"/>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426677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6106-6725-0A1D-2F5D-647E7C08BE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37ACB7-0E9E-165B-6865-069BEC178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78AF1-7C6B-F89E-DF2E-C8BA98FE32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59392-D28D-183D-E926-48D57AF07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1ADDF3-52B0-91A7-5A45-4EDCC98882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BD4CA-439D-2D48-3FDE-AAA6F7AC1B57}"/>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8" name="Footer Placeholder 7">
            <a:extLst>
              <a:ext uri="{FF2B5EF4-FFF2-40B4-BE49-F238E27FC236}">
                <a16:creationId xmlns:a16="http://schemas.microsoft.com/office/drawing/2014/main" id="{4773FCC3-95A4-DA3A-26AE-1C64FEF6A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46B344-F57D-9ABA-E7AF-A1619F22BD4E}"/>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317717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1DD8-D00E-CD68-7168-FB80B4E330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1A3821-820C-6906-87B5-9C98E594F4A5}"/>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4" name="Footer Placeholder 3">
            <a:extLst>
              <a:ext uri="{FF2B5EF4-FFF2-40B4-BE49-F238E27FC236}">
                <a16:creationId xmlns:a16="http://schemas.microsoft.com/office/drawing/2014/main" id="{E866C93F-3E28-3318-964F-52ED49EE54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A1A81-757A-3B0B-83E7-C27F2A15DDE5}"/>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424133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00D4A4-FCD1-1C18-53FE-570D7F483881}"/>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3" name="Footer Placeholder 2">
            <a:extLst>
              <a:ext uri="{FF2B5EF4-FFF2-40B4-BE49-F238E27FC236}">
                <a16:creationId xmlns:a16="http://schemas.microsoft.com/office/drawing/2014/main" id="{26C0FBF3-378B-FC5D-EDF8-43B8865A31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95361-746B-5510-57BD-702072D53CED}"/>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417981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3FB4A-FA4C-4871-79FD-AA6B03B3F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800EF3-2723-7AFD-77AF-303D3496AB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01A84C-233D-6E13-C3F6-A444BE5B4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39593B-0635-CE1D-EE4A-8A2A13A153C3}"/>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6" name="Footer Placeholder 5">
            <a:extLst>
              <a:ext uri="{FF2B5EF4-FFF2-40B4-BE49-F238E27FC236}">
                <a16:creationId xmlns:a16="http://schemas.microsoft.com/office/drawing/2014/main" id="{E22C7D62-2AC4-2F7A-C1B7-19E2FF5903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6380F-039A-98FF-05DD-009C8A7DD492}"/>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145769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6CA1F-EA2E-7977-C1CD-45D4230D7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D5259-F39A-6C8D-FD3A-C2407E214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7D29E3-CFD8-139E-8F0B-B5E923005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F3699-564A-3803-783E-2C0E4D300682}"/>
              </a:ext>
            </a:extLst>
          </p:cNvPr>
          <p:cNvSpPr>
            <a:spLocks noGrp="1"/>
          </p:cNvSpPr>
          <p:nvPr>
            <p:ph type="dt" sz="half" idx="10"/>
          </p:nvPr>
        </p:nvSpPr>
        <p:spPr/>
        <p:txBody>
          <a:bodyPr/>
          <a:lstStyle/>
          <a:p>
            <a:fld id="{5328A1DA-40CF-438A-B9D2-150FA8A88E9A}" type="datetimeFigureOut">
              <a:rPr lang="en-US" smtClean="0"/>
              <a:t>7/20/2024</a:t>
            </a:fld>
            <a:endParaRPr lang="en-US"/>
          </a:p>
        </p:txBody>
      </p:sp>
      <p:sp>
        <p:nvSpPr>
          <p:cNvPr id="6" name="Footer Placeholder 5">
            <a:extLst>
              <a:ext uri="{FF2B5EF4-FFF2-40B4-BE49-F238E27FC236}">
                <a16:creationId xmlns:a16="http://schemas.microsoft.com/office/drawing/2014/main" id="{27125459-1659-04BF-BB45-FA9BAE22C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9338A-3381-3630-9274-E4A82C084B1C}"/>
              </a:ext>
            </a:extLst>
          </p:cNvPr>
          <p:cNvSpPr>
            <a:spLocks noGrp="1"/>
          </p:cNvSpPr>
          <p:nvPr>
            <p:ph type="sldNum" sz="quarter" idx="12"/>
          </p:nvPr>
        </p:nvSpPr>
        <p:spPr/>
        <p:txBody>
          <a:bodyPr/>
          <a:lstStyle/>
          <a:p>
            <a:fld id="{48DBC21D-FDD4-4C99-8FB3-C0877011356C}" type="slidenum">
              <a:rPr lang="en-US" smtClean="0"/>
              <a:t>‹#›</a:t>
            </a:fld>
            <a:endParaRPr lang="en-US"/>
          </a:p>
        </p:txBody>
      </p:sp>
    </p:spTree>
    <p:extLst>
      <p:ext uri="{BB962C8B-B14F-4D97-AF65-F5344CB8AC3E}">
        <p14:creationId xmlns:p14="http://schemas.microsoft.com/office/powerpoint/2010/main" val="2737730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1ECB84-A38C-0689-7422-B6D279A54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70355D-8460-B7C6-383F-220096777F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3D883-5DE3-D5AF-7D0D-3051FBD4FE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28A1DA-40CF-438A-B9D2-150FA8A88E9A}" type="datetimeFigureOut">
              <a:rPr lang="en-US" smtClean="0"/>
              <a:t>7/20/2024</a:t>
            </a:fld>
            <a:endParaRPr lang="en-US"/>
          </a:p>
        </p:txBody>
      </p:sp>
      <p:sp>
        <p:nvSpPr>
          <p:cNvPr id="5" name="Footer Placeholder 4">
            <a:extLst>
              <a:ext uri="{FF2B5EF4-FFF2-40B4-BE49-F238E27FC236}">
                <a16:creationId xmlns:a16="http://schemas.microsoft.com/office/drawing/2014/main" id="{8E5F008A-1C9C-A53A-4C90-3294D411FC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3798A92-E9A4-BB48-B1F8-D882A4718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DBC21D-FDD4-4C99-8FB3-C0877011356C}" type="slidenum">
              <a:rPr lang="en-US" smtClean="0"/>
              <a:t>‹#›</a:t>
            </a:fld>
            <a:endParaRPr lang="en-US"/>
          </a:p>
        </p:txBody>
      </p:sp>
    </p:spTree>
    <p:extLst>
      <p:ext uri="{BB962C8B-B14F-4D97-AF65-F5344CB8AC3E}">
        <p14:creationId xmlns:p14="http://schemas.microsoft.com/office/powerpoint/2010/main" val="3154082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Man Walking Touching Wheat Grass">
            <a:extLst>
              <a:ext uri="{FF2B5EF4-FFF2-40B4-BE49-F238E27FC236}">
                <a16:creationId xmlns:a16="http://schemas.microsoft.com/office/drawing/2014/main" id="{F3570D60-0241-BFE6-BA89-71BA923A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764988" y="2484168"/>
            <a:ext cx="3368969" cy="1889663"/>
          </a:xfrm>
          <a:prstGeom prst="rect">
            <a:avLst/>
          </a:prstGeom>
        </p:spPr>
      </p:pic>
      <p:sp>
        <p:nvSpPr>
          <p:cNvPr id="76" name="Freeform: Shape 75">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AF183944-BB2E-3721-D9E6-B8E19D7A110F}"/>
              </a:ext>
            </a:extLst>
          </p:cNvPr>
          <p:cNvSpPr>
            <a:spLocks noGrp="1"/>
          </p:cNvSpPr>
          <p:nvPr>
            <p:ph type="ctrTitle"/>
          </p:nvPr>
        </p:nvSpPr>
        <p:spPr>
          <a:xfrm>
            <a:off x="5622061" y="762538"/>
            <a:ext cx="5649349" cy="3199862"/>
          </a:xfrm>
        </p:spPr>
        <p:txBody>
          <a:bodyPr anchor="b">
            <a:normAutofit/>
          </a:bodyPr>
          <a:lstStyle/>
          <a:p>
            <a:pPr algn="l"/>
            <a:r>
              <a:rPr lang="en-US" sz="6600" b="1" kern="100">
                <a:solidFill>
                  <a:srgbClr val="FFFFFF"/>
                </a:solidFill>
                <a:effectLst/>
                <a:latin typeface="Bradley Hand ITC" panose="03070402050302030203" pitchFamily="66" charset="0"/>
                <a:ea typeface="Calibri" panose="020F0502020204030204" pitchFamily="34" charset="0"/>
                <a:cs typeface="Times New Roman" panose="02020603050405020304" pitchFamily="18" charset="0"/>
              </a:rPr>
              <a:t>Sacrifice and Release</a:t>
            </a:r>
            <a:br>
              <a:rPr lang="en-US" sz="66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6600">
              <a:solidFill>
                <a:srgbClr val="FFFFFF"/>
              </a:solidFill>
            </a:endParaRPr>
          </a:p>
        </p:txBody>
      </p:sp>
      <p:sp>
        <p:nvSpPr>
          <p:cNvPr id="3" name="Subtitle 2">
            <a:extLst>
              <a:ext uri="{FF2B5EF4-FFF2-40B4-BE49-F238E27FC236}">
                <a16:creationId xmlns:a16="http://schemas.microsoft.com/office/drawing/2014/main" id="{B3E3D664-9327-D084-B7AD-E3A6E1C8FAE2}"/>
              </a:ext>
            </a:extLst>
          </p:cNvPr>
          <p:cNvSpPr>
            <a:spLocks noGrp="1"/>
          </p:cNvSpPr>
          <p:nvPr>
            <p:ph type="subTitle" idx="1"/>
          </p:nvPr>
        </p:nvSpPr>
        <p:spPr>
          <a:xfrm>
            <a:off x="5622061" y="4312561"/>
            <a:ext cx="5649349" cy="1687815"/>
          </a:xfrm>
        </p:spPr>
        <p:txBody>
          <a:bodyPr anchor="t">
            <a:normAutofit/>
          </a:bodyPr>
          <a:lstStyle/>
          <a:p>
            <a:pPr algn="l"/>
            <a:r>
              <a:rPr lang="en-US" sz="2200" kern="100">
                <a:solidFill>
                  <a:srgbClr val="FFFFFF"/>
                </a:solidFill>
                <a:effectLst/>
                <a:latin typeface="Andalus"/>
                <a:ea typeface="Calibri" panose="020F0502020204030204" pitchFamily="34" charset="0"/>
                <a:cs typeface="Times New Roman" panose="02020603050405020304" pitchFamily="18" charset="0"/>
              </a:rPr>
              <a:t>Hebrews 12:1 says, “Wherefore seeing we also are compassed about with so great a cloud of witnesses, let us lay aside every weight, and the sin which doth so easily beset us, and let us run with patience the race that is set before us.”</a:t>
            </a:r>
            <a:endParaRPr lang="en-US" sz="22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200">
              <a:solidFill>
                <a:srgbClr val="FFFFFF"/>
              </a:solidFill>
            </a:endParaRPr>
          </a:p>
        </p:txBody>
      </p:sp>
      <p:sp>
        <p:nvSpPr>
          <p:cNvPr id="78"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3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56675-2873-3E14-8AA3-51B17D413D95}"/>
              </a:ext>
            </a:extLst>
          </p:cNvPr>
          <p:cNvSpPr>
            <a:spLocks noGrp="1"/>
          </p:cNvSpPr>
          <p:nvPr>
            <p:ph type="title"/>
          </p:nvPr>
        </p:nvSpPr>
        <p:spPr>
          <a:xfrm>
            <a:off x="956826" y="1112969"/>
            <a:ext cx="3937298" cy="4166010"/>
          </a:xfrm>
        </p:spPr>
        <p:txBody>
          <a:bodyPr>
            <a:normAutofit/>
          </a:bodyPr>
          <a:lstStyle/>
          <a:p>
            <a:r>
              <a:rPr lang="en-US">
                <a:solidFill>
                  <a:srgbClr val="FFFFFF"/>
                </a:solidFill>
              </a:rPr>
              <a:t>Identifying the Weight?</a:t>
            </a:r>
          </a:p>
        </p:txBody>
      </p:sp>
      <p:sp>
        <p:nvSpPr>
          <p:cNvPr id="25" name="Freeform: Shape 24">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Content Placeholder 2">
            <a:extLst>
              <a:ext uri="{FF2B5EF4-FFF2-40B4-BE49-F238E27FC236}">
                <a16:creationId xmlns:a16="http://schemas.microsoft.com/office/drawing/2014/main" id="{7102AE2B-8D41-2274-6575-6F2324091269}"/>
              </a:ext>
            </a:extLst>
          </p:cNvPr>
          <p:cNvSpPr>
            <a:spLocks noGrp="1"/>
          </p:cNvSpPr>
          <p:nvPr>
            <p:ph idx="1"/>
          </p:nvPr>
        </p:nvSpPr>
        <p:spPr>
          <a:xfrm>
            <a:off x="6096000" y="820880"/>
            <a:ext cx="5257799" cy="4889350"/>
          </a:xfrm>
        </p:spPr>
        <p:txBody>
          <a:bodyPr anchor="t">
            <a:normAutofit fontScale="92500" lnSpcReduction="10000"/>
          </a:bodyPr>
          <a:lstStyle/>
          <a:p>
            <a:pPr marL="0" marR="0" indent="0">
              <a:spcBef>
                <a:spcPts val="0"/>
              </a:spcBef>
              <a:spcAft>
                <a:spcPts val="800"/>
              </a:spcAft>
              <a:buNone/>
            </a:pPr>
            <a:r>
              <a:rPr lang="en-US" kern="100" dirty="0">
                <a:effectLst/>
                <a:latin typeface="Andalus"/>
                <a:ea typeface="Calibri" panose="020F0502020204030204" pitchFamily="34" charset="0"/>
                <a:cs typeface="Times New Roman" panose="02020603050405020304" pitchFamily="18" charset="0"/>
              </a:rPr>
              <a:t>What is the weight that so besets you? What is holding you back from giving your whole soul to Jesus Christ? </a:t>
            </a:r>
          </a:p>
          <a:p>
            <a:pPr marL="0" marR="0" indent="0">
              <a:spcBef>
                <a:spcPts val="0"/>
              </a:spcBef>
              <a:spcAft>
                <a:spcPts val="800"/>
              </a:spcAft>
              <a:buNone/>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b="1" i="1" kern="100" dirty="0">
                <a:effectLst/>
                <a:latin typeface="Andalus"/>
                <a:ea typeface="Calibri" panose="020F0502020204030204" pitchFamily="34" charset="0"/>
                <a:cs typeface="Times New Roman" panose="02020603050405020304" pitchFamily="18" charset="0"/>
              </a:rPr>
              <a:t>Release it today. Let it go!</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Andalus"/>
              <a:ea typeface="Calibri" panose="020F0502020204030204" pitchFamily="34" charset="0"/>
            </a:endParaRPr>
          </a:p>
          <a:p>
            <a:pPr marL="0" indent="0">
              <a:buNone/>
            </a:pPr>
            <a:r>
              <a:rPr lang="en-US" dirty="0">
                <a:effectLst/>
                <a:latin typeface="Andalus"/>
                <a:ea typeface="Calibri" panose="020F0502020204030204" pitchFamily="34" charset="0"/>
              </a:rPr>
              <a:t>People often do not want to come to Christ or find themselves at odds with Jesus because they feel as though He desires to take what they hold so dear to them. </a:t>
            </a:r>
            <a:endParaRPr lang="en-US" dirty="0"/>
          </a:p>
        </p:txBody>
      </p:sp>
      <p:sp>
        <p:nvSpPr>
          <p:cNvPr id="29"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874507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Love Letter">
            <a:extLst>
              <a:ext uri="{FF2B5EF4-FFF2-40B4-BE49-F238E27FC236}">
                <a16:creationId xmlns:a16="http://schemas.microsoft.com/office/drawing/2014/main" id="{64B3B7F9-991E-5DCF-CC3A-B7D76970DE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41053" y="953955"/>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2" name="Arc 51">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578994C-E75E-E854-D61E-AD2071A000A2}"/>
              </a:ext>
            </a:extLst>
          </p:cNvPr>
          <p:cNvSpPr txBox="1"/>
          <p:nvPr/>
        </p:nvSpPr>
        <p:spPr>
          <a:xfrm>
            <a:off x="838199" y="650160"/>
            <a:ext cx="5257800" cy="4192520"/>
          </a:xfrm>
          <a:prstGeom prst="rect">
            <a:avLst/>
          </a:prstGeom>
        </p:spPr>
        <p:txBody>
          <a:bodyPr vert="horz" lIns="91440" tIns="45720" rIns="91440" bIns="45720" rtlCol="0">
            <a:noAutofit/>
          </a:bodyPr>
          <a:lstStyle/>
          <a:p>
            <a:pPr marR="0">
              <a:lnSpc>
                <a:spcPct val="90000"/>
              </a:lnSpc>
              <a:spcBef>
                <a:spcPts val="0"/>
              </a:spcBef>
              <a:spcAft>
                <a:spcPts val="800"/>
              </a:spcAft>
            </a:pPr>
            <a:r>
              <a:rPr lang="en-US" sz="1600" dirty="0">
                <a:effectLst/>
                <a:latin typeface="Bradley Hand ITC" panose="03070402050302030203" pitchFamily="66" charset="0"/>
              </a:rPr>
              <a:t>My darling child,</a:t>
            </a:r>
          </a:p>
          <a:p>
            <a:pPr marR="0">
              <a:lnSpc>
                <a:spcPct val="90000"/>
              </a:lnSpc>
              <a:spcBef>
                <a:spcPts val="0"/>
              </a:spcBef>
              <a:spcAft>
                <a:spcPts val="800"/>
              </a:spcAft>
            </a:pPr>
            <a:r>
              <a:rPr lang="en-US" sz="1600" dirty="0">
                <a:effectLst/>
                <a:latin typeface="Bradley Hand ITC" panose="03070402050302030203" pitchFamily="66" charset="0"/>
              </a:rPr>
              <a:t>I love you so much. I desire not to take from </a:t>
            </a:r>
            <a:r>
              <a:rPr lang="en-US" sz="1600">
                <a:effectLst/>
                <a:latin typeface="Bradley Hand ITC" panose="03070402050302030203" pitchFamily="66" charset="0"/>
              </a:rPr>
              <a:t>you, but </a:t>
            </a:r>
            <a:r>
              <a:rPr lang="en-US" sz="1600" dirty="0">
                <a:effectLst/>
                <a:latin typeface="Bradley Hand ITC" panose="03070402050302030203" pitchFamily="66" charset="0"/>
              </a:rPr>
              <a:t>to release the burdens that keep you from enjoying the fullness of what I offer. I offer you peace, joy love and rest. </a:t>
            </a:r>
          </a:p>
          <a:p>
            <a:pPr marR="0">
              <a:lnSpc>
                <a:spcPct val="90000"/>
              </a:lnSpc>
              <a:spcBef>
                <a:spcPts val="0"/>
              </a:spcBef>
              <a:spcAft>
                <a:spcPts val="800"/>
              </a:spcAft>
            </a:pPr>
            <a:r>
              <a:rPr lang="en-US" sz="1600" dirty="0">
                <a:effectLst/>
                <a:latin typeface="Bradley Hand ITC" panose="03070402050302030203" pitchFamily="66" charset="0"/>
              </a:rPr>
              <a:t>What you are holding onto is blocking you from living the abundant life I offer. </a:t>
            </a:r>
          </a:p>
          <a:p>
            <a:pPr marR="0">
              <a:lnSpc>
                <a:spcPct val="90000"/>
              </a:lnSpc>
              <a:spcBef>
                <a:spcPts val="0"/>
              </a:spcBef>
              <a:spcAft>
                <a:spcPts val="800"/>
              </a:spcAft>
            </a:pPr>
            <a:r>
              <a:rPr lang="en-US" sz="1600" dirty="0">
                <a:effectLst/>
                <a:latin typeface="Bradley Hand ITC" panose="03070402050302030203" pitchFamily="66" charset="0"/>
              </a:rPr>
              <a:t>Dear child, don’t you know that I am for you and that I love so much. I desire good things for you. I want to protect you from things that don’t serve you.</a:t>
            </a:r>
          </a:p>
          <a:p>
            <a:pPr marR="0">
              <a:lnSpc>
                <a:spcPct val="90000"/>
              </a:lnSpc>
              <a:spcBef>
                <a:spcPts val="0"/>
              </a:spcBef>
              <a:spcAft>
                <a:spcPts val="800"/>
              </a:spcAft>
            </a:pPr>
            <a:r>
              <a:rPr lang="en-US" sz="1600" dirty="0">
                <a:effectLst/>
                <a:latin typeface="Bradley Hand ITC" panose="03070402050302030203" pitchFamily="66" charset="0"/>
              </a:rPr>
              <a:t>I know you don’t understand why I am asking you to release this very thing from your life, but if you can trust me, I will show you there is better waiting on the other side of your faithful move. </a:t>
            </a:r>
          </a:p>
          <a:p>
            <a:pPr marR="0">
              <a:lnSpc>
                <a:spcPct val="90000"/>
              </a:lnSpc>
              <a:spcBef>
                <a:spcPts val="0"/>
              </a:spcBef>
              <a:spcAft>
                <a:spcPts val="800"/>
              </a:spcAft>
            </a:pPr>
            <a:r>
              <a:rPr lang="en-US" sz="1600" dirty="0">
                <a:effectLst/>
                <a:latin typeface="Bradley Hand ITC" panose="03070402050302030203" pitchFamily="66" charset="0"/>
              </a:rPr>
              <a:t>Release it and watch my hand move in your life. Watch my very breath blow over your entire land. Come follow me. Take the next step I am asking you to take and then I will show you the next one. Walk with me into your destiny. </a:t>
            </a:r>
          </a:p>
          <a:p>
            <a:pPr marR="0">
              <a:lnSpc>
                <a:spcPct val="90000"/>
              </a:lnSpc>
              <a:spcBef>
                <a:spcPts val="0"/>
              </a:spcBef>
              <a:spcAft>
                <a:spcPts val="800"/>
              </a:spcAft>
            </a:pPr>
            <a:r>
              <a:rPr lang="en-US" sz="1600" dirty="0">
                <a:effectLst/>
                <a:latin typeface="Bradley Hand ITC" panose="03070402050302030203" pitchFamily="66" charset="0"/>
              </a:rPr>
              <a:t>The decision is yours to make. I will not force you.</a:t>
            </a:r>
          </a:p>
          <a:p>
            <a:pPr marR="0">
              <a:lnSpc>
                <a:spcPct val="90000"/>
              </a:lnSpc>
              <a:spcBef>
                <a:spcPts val="0"/>
              </a:spcBef>
              <a:spcAft>
                <a:spcPts val="800"/>
              </a:spcAft>
            </a:pPr>
            <a:r>
              <a:rPr lang="en-US" sz="1600" dirty="0">
                <a:effectLst/>
                <a:latin typeface="Bradley Hand ITC" panose="03070402050302030203" pitchFamily="66" charset="0"/>
              </a:rPr>
              <a:t>As your Father, I only ask that you trust me.</a:t>
            </a:r>
          </a:p>
          <a:p>
            <a:pPr marR="0">
              <a:lnSpc>
                <a:spcPct val="90000"/>
              </a:lnSpc>
              <a:spcBef>
                <a:spcPts val="0"/>
              </a:spcBef>
              <a:spcAft>
                <a:spcPts val="800"/>
              </a:spcAft>
            </a:pPr>
            <a:r>
              <a:rPr lang="en-US" sz="1600" dirty="0">
                <a:effectLst/>
                <a:latin typeface="Bradley Hand ITC" panose="03070402050302030203" pitchFamily="66" charset="0"/>
              </a:rPr>
              <a:t>Its ok. I got you. I am right here with you. Take the step.</a:t>
            </a:r>
          </a:p>
          <a:p>
            <a:pPr marR="0">
              <a:lnSpc>
                <a:spcPct val="90000"/>
              </a:lnSpc>
              <a:spcBef>
                <a:spcPts val="0"/>
              </a:spcBef>
              <a:spcAft>
                <a:spcPts val="800"/>
              </a:spcAft>
            </a:pPr>
            <a:r>
              <a:rPr lang="en-US" sz="1600" dirty="0">
                <a:effectLst/>
                <a:latin typeface="Bradley Hand ITC" panose="03070402050302030203" pitchFamily="66" charset="0"/>
              </a:rPr>
              <a:t>Love, Your Father.</a:t>
            </a:r>
          </a:p>
        </p:txBody>
      </p:sp>
      <p:sp>
        <p:nvSpPr>
          <p:cNvPr id="6" name="Half Frame 5">
            <a:extLst>
              <a:ext uri="{FF2B5EF4-FFF2-40B4-BE49-F238E27FC236}">
                <a16:creationId xmlns:a16="http://schemas.microsoft.com/office/drawing/2014/main" id="{22D108C1-1C1F-9A8A-5728-E0AA97E3ABC9}"/>
              </a:ext>
            </a:extLst>
          </p:cNvPr>
          <p:cNvSpPr/>
          <p:nvPr/>
        </p:nvSpPr>
        <p:spPr>
          <a:xfrm>
            <a:off x="344774" y="254833"/>
            <a:ext cx="944380" cy="1439056"/>
          </a:xfrm>
          <a:prstGeom prst="halfFrame">
            <a:avLst>
              <a:gd name="adj1" fmla="val 23809"/>
              <a:gd name="adj2" fmla="val 33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a:extLst>
              <a:ext uri="{FF2B5EF4-FFF2-40B4-BE49-F238E27FC236}">
                <a16:creationId xmlns:a16="http://schemas.microsoft.com/office/drawing/2014/main" id="{FB814E2C-8FB6-31BA-882E-8E5A7E4296DE}"/>
              </a:ext>
            </a:extLst>
          </p:cNvPr>
          <p:cNvSpPr/>
          <p:nvPr/>
        </p:nvSpPr>
        <p:spPr>
          <a:xfrm rot="16200000">
            <a:off x="380999" y="5715000"/>
            <a:ext cx="914400" cy="914400"/>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20172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1522</TotalTime>
  <Words>365</Words>
  <Application>Microsoft Office PowerPoint</Application>
  <PresentationFormat>Widescreen</PresentationFormat>
  <Paragraphs>19</Paragraphs>
  <Slides>3</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Andalus</vt:lpstr>
      <vt:lpstr>Aptos</vt:lpstr>
      <vt:lpstr>Aptos Display</vt:lpstr>
      <vt:lpstr>Arial</vt:lpstr>
      <vt:lpstr>Bradley Hand ITC</vt:lpstr>
      <vt:lpstr>Calibri</vt:lpstr>
      <vt:lpstr>Office Theme</vt:lpstr>
      <vt:lpstr>Sacrifice and Release </vt:lpstr>
      <vt:lpstr>Identifying the Weight?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Anderson</dc:creator>
  <cp:lastModifiedBy>Jennifer Anderson</cp:lastModifiedBy>
  <cp:revision>2</cp:revision>
  <dcterms:created xsi:type="dcterms:W3CDTF">2024-07-21T02:16:44Z</dcterms:created>
  <dcterms:modified xsi:type="dcterms:W3CDTF">2024-07-22T03:39:17Z</dcterms:modified>
</cp:coreProperties>
</file>