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B649E3-03BF-49D1-880A-6E225F20C3A3}" type="doc">
      <dgm:prSet loTypeId="urn:microsoft.com/office/officeart/2005/8/layout/hChevron3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F2D12F1-BC79-45C2-8E2F-F44532C4C801}">
      <dgm:prSet/>
      <dgm:spPr/>
      <dgm:t>
        <a:bodyPr/>
        <a:lstStyle/>
        <a:p>
          <a:r>
            <a:rPr lang="en-US" b="1"/>
            <a:t>SHOW THE DEVIL HE DOESN”T GET YOUR VOICE!!</a:t>
          </a:r>
          <a:br>
            <a:rPr lang="en-US" b="1"/>
          </a:br>
          <a:r>
            <a:rPr lang="en-US" b="1"/>
            <a:t>FREE YOURSELF! FREE OTHERS!</a:t>
          </a:r>
          <a:endParaRPr lang="en-US"/>
        </a:p>
      </dgm:t>
    </dgm:pt>
    <dgm:pt modelId="{F791555D-5251-4E21-8949-A6071577CCEC}" type="parTrans" cxnId="{E212D2D5-3A2F-4397-9E86-24B220653A57}">
      <dgm:prSet/>
      <dgm:spPr/>
      <dgm:t>
        <a:bodyPr/>
        <a:lstStyle/>
        <a:p>
          <a:endParaRPr lang="en-US"/>
        </a:p>
      </dgm:t>
    </dgm:pt>
    <dgm:pt modelId="{C0D22820-CA25-4D9F-B45B-3097EB3C698B}" type="sibTrans" cxnId="{E212D2D5-3A2F-4397-9E86-24B220653A57}">
      <dgm:prSet/>
      <dgm:spPr/>
      <dgm:t>
        <a:bodyPr/>
        <a:lstStyle/>
        <a:p>
          <a:endParaRPr lang="en-US"/>
        </a:p>
      </dgm:t>
    </dgm:pt>
    <dgm:pt modelId="{51DEB56C-35D9-4D6E-B021-32E3EB892653}">
      <dgm:prSet/>
      <dgm:spPr/>
      <dgm:t>
        <a:bodyPr/>
        <a:lstStyle/>
        <a:p>
          <a:r>
            <a:rPr lang="en-US" b="1"/>
            <a:t>TESTIFY!!</a:t>
          </a:r>
          <a:endParaRPr lang="en-US"/>
        </a:p>
      </dgm:t>
    </dgm:pt>
    <dgm:pt modelId="{07D12E91-39F7-47A7-B6C4-FB358B135F02}" type="parTrans" cxnId="{E108222C-4671-4D11-94E4-F1C647D1D72A}">
      <dgm:prSet/>
      <dgm:spPr/>
      <dgm:t>
        <a:bodyPr/>
        <a:lstStyle/>
        <a:p>
          <a:endParaRPr lang="en-US"/>
        </a:p>
      </dgm:t>
    </dgm:pt>
    <dgm:pt modelId="{0F934057-FFCB-4FCB-BD04-2166F62D7A01}" type="sibTrans" cxnId="{E108222C-4671-4D11-94E4-F1C647D1D72A}">
      <dgm:prSet/>
      <dgm:spPr/>
      <dgm:t>
        <a:bodyPr/>
        <a:lstStyle/>
        <a:p>
          <a:endParaRPr lang="en-US"/>
        </a:p>
      </dgm:t>
    </dgm:pt>
    <dgm:pt modelId="{2CC1305A-89F3-4A8B-96EE-C3414058FA4B}" type="pres">
      <dgm:prSet presAssocID="{48B649E3-03BF-49D1-880A-6E225F20C3A3}" presName="Name0" presStyleCnt="0">
        <dgm:presLayoutVars>
          <dgm:dir/>
          <dgm:resizeHandles val="exact"/>
        </dgm:presLayoutVars>
      </dgm:prSet>
      <dgm:spPr/>
    </dgm:pt>
    <dgm:pt modelId="{1D10403E-2AEE-486A-8A61-94002FD98382}" type="pres">
      <dgm:prSet presAssocID="{8F2D12F1-BC79-45C2-8E2F-F44532C4C801}" presName="parTxOnly" presStyleLbl="node1" presStyleIdx="0" presStyleCnt="2">
        <dgm:presLayoutVars>
          <dgm:bulletEnabled val="1"/>
        </dgm:presLayoutVars>
      </dgm:prSet>
      <dgm:spPr/>
    </dgm:pt>
    <dgm:pt modelId="{94EF5BC5-9769-4090-B942-2AB190B12F93}" type="pres">
      <dgm:prSet presAssocID="{C0D22820-CA25-4D9F-B45B-3097EB3C698B}" presName="parSpace" presStyleCnt="0"/>
      <dgm:spPr/>
    </dgm:pt>
    <dgm:pt modelId="{CCC7491B-5086-4E80-8037-30C4D524901F}" type="pres">
      <dgm:prSet presAssocID="{51DEB56C-35D9-4D6E-B021-32E3EB892653}" presName="parTxOnly" presStyleLbl="node1" presStyleIdx="1" presStyleCnt="2">
        <dgm:presLayoutVars>
          <dgm:bulletEnabled val="1"/>
        </dgm:presLayoutVars>
      </dgm:prSet>
      <dgm:spPr/>
    </dgm:pt>
  </dgm:ptLst>
  <dgm:cxnLst>
    <dgm:cxn modelId="{0C4DB208-79E7-4DF5-B562-DCF04AEC2351}" type="presOf" srcId="{48B649E3-03BF-49D1-880A-6E225F20C3A3}" destId="{2CC1305A-89F3-4A8B-96EE-C3414058FA4B}" srcOrd="0" destOrd="0" presId="urn:microsoft.com/office/officeart/2005/8/layout/hChevron3"/>
    <dgm:cxn modelId="{39CBAC1F-FB37-4D3D-96F2-9154803CFA84}" type="presOf" srcId="{51DEB56C-35D9-4D6E-B021-32E3EB892653}" destId="{CCC7491B-5086-4E80-8037-30C4D524901F}" srcOrd="0" destOrd="0" presId="urn:microsoft.com/office/officeart/2005/8/layout/hChevron3"/>
    <dgm:cxn modelId="{E108222C-4671-4D11-94E4-F1C647D1D72A}" srcId="{48B649E3-03BF-49D1-880A-6E225F20C3A3}" destId="{51DEB56C-35D9-4D6E-B021-32E3EB892653}" srcOrd="1" destOrd="0" parTransId="{07D12E91-39F7-47A7-B6C4-FB358B135F02}" sibTransId="{0F934057-FFCB-4FCB-BD04-2166F62D7A01}"/>
    <dgm:cxn modelId="{E212D2D5-3A2F-4397-9E86-24B220653A57}" srcId="{48B649E3-03BF-49D1-880A-6E225F20C3A3}" destId="{8F2D12F1-BC79-45C2-8E2F-F44532C4C801}" srcOrd="0" destOrd="0" parTransId="{F791555D-5251-4E21-8949-A6071577CCEC}" sibTransId="{C0D22820-CA25-4D9F-B45B-3097EB3C698B}"/>
    <dgm:cxn modelId="{2C37C3E5-EB12-44D1-91E1-113959FDEC2D}" type="presOf" srcId="{8F2D12F1-BC79-45C2-8E2F-F44532C4C801}" destId="{1D10403E-2AEE-486A-8A61-94002FD98382}" srcOrd="0" destOrd="0" presId="urn:microsoft.com/office/officeart/2005/8/layout/hChevron3"/>
    <dgm:cxn modelId="{EB13404F-5C46-481A-AC6D-F73FD0A57DD0}" type="presParOf" srcId="{2CC1305A-89F3-4A8B-96EE-C3414058FA4B}" destId="{1D10403E-2AEE-486A-8A61-94002FD98382}" srcOrd="0" destOrd="0" presId="urn:microsoft.com/office/officeart/2005/8/layout/hChevron3"/>
    <dgm:cxn modelId="{3FB1AA55-DD82-488F-A88D-AFA129F677CC}" type="presParOf" srcId="{2CC1305A-89F3-4A8B-96EE-C3414058FA4B}" destId="{94EF5BC5-9769-4090-B942-2AB190B12F93}" srcOrd="1" destOrd="0" presId="urn:microsoft.com/office/officeart/2005/8/layout/hChevron3"/>
    <dgm:cxn modelId="{5D9FB84D-8FE1-46DB-9A04-4A07BC8064C7}" type="presParOf" srcId="{2CC1305A-89F3-4A8B-96EE-C3414058FA4B}" destId="{CCC7491B-5086-4E80-8037-30C4D524901F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403E-2AEE-486A-8A61-94002FD98382}">
      <dsp:nvSpPr>
        <dsp:cNvPr id="0" name=""/>
        <dsp:cNvSpPr/>
      </dsp:nvSpPr>
      <dsp:spPr>
        <a:xfrm>
          <a:off x="7502" y="416534"/>
          <a:ext cx="5326546" cy="2130618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SHOW THE DEVIL HE DOESN”T GET YOUR VOICE!!</a:t>
          </a:r>
          <a:br>
            <a:rPr lang="en-US" sz="2800" b="1" kern="1200"/>
          </a:br>
          <a:r>
            <a:rPr lang="en-US" sz="2800" b="1" kern="1200"/>
            <a:t>FREE YOURSELF! FREE OTHERS!</a:t>
          </a:r>
          <a:endParaRPr lang="en-US" sz="2800" kern="1200"/>
        </a:p>
      </dsp:txBody>
      <dsp:txXfrm>
        <a:off x="7502" y="416534"/>
        <a:ext cx="4793892" cy="2130618"/>
      </dsp:txXfrm>
    </dsp:sp>
    <dsp:sp modelId="{CCC7491B-5086-4E80-8037-30C4D524901F}">
      <dsp:nvSpPr>
        <dsp:cNvPr id="0" name=""/>
        <dsp:cNvSpPr/>
      </dsp:nvSpPr>
      <dsp:spPr>
        <a:xfrm>
          <a:off x="4268739" y="416534"/>
          <a:ext cx="5326546" cy="2130618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2014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TESTIFY!!</a:t>
          </a:r>
          <a:endParaRPr lang="en-US" sz="2800" kern="1200"/>
        </a:p>
      </dsp:txBody>
      <dsp:txXfrm>
        <a:off x="5334048" y="416534"/>
        <a:ext cx="3195928" cy="213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905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943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312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744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700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445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38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042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226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23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C606E-EFB4-49B5-89A4-B07FD7AEEF31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31BD76E-A001-4259-8896-53A7F09FE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9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AA0E174-1032-45EB-8FEE-2178019BA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17D167-735C-4828-BF61-5BEC0A93C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9339D2-3B3F-09C0-AC76-C36C90EBA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13" y="988098"/>
            <a:ext cx="4495380" cy="2407724"/>
          </a:xfrm>
        </p:spPr>
        <p:txBody>
          <a:bodyPr>
            <a:normAutofit/>
          </a:bodyPr>
          <a:lstStyle/>
          <a:p>
            <a:r>
              <a:rPr lang="en-US" sz="4800" b="1" kern="10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br>
              <a:rPr lang="en-US" sz="4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FA21BF-06F4-523A-9E5F-6582413CA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15" y="3395822"/>
            <a:ext cx="4495378" cy="2818714"/>
          </a:xfrm>
        </p:spPr>
        <p:txBody>
          <a:bodyPr>
            <a:normAutofit/>
          </a:bodyPr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“Return to your home and declare how much God has done for you.”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 dirty="0">
                <a:effectLst/>
                <a:latin typeface="Andalus"/>
                <a:ea typeface="Calibri" panose="020F0502020204030204" pitchFamily="34" charset="0"/>
                <a:cs typeface="Times New Roman" panose="02020603050405020304" pitchFamily="18" charset="0"/>
              </a:rPr>
              <a:t>And he went away, proclaiming throughout the whole city how much Jesus had done for him. Luke 8:39 ESV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US" sz="1600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48A2A651-3D77-45F6-9A25-3762F5E46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t="474" r="60418" b="36564"/>
          <a:stretch/>
        </p:blipFill>
        <p:spPr>
          <a:xfrm>
            <a:off x="1125460" y="643464"/>
            <a:ext cx="4526280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raphic 23" descr="Fingerprint">
            <a:extLst>
              <a:ext uri="{FF2B5EF4-FFF2-40B4-BE49-F238E27FC236}">
                <a16:creationId xmlns:a16="http://schemas.microsoft.com/office/drawing/2014/main" id="{1BCF8965-B206-0AC5-36A9-A425CBBD4C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E1B9172-598D-41CA-A120-1347A28BA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D3493C9-FDB6-46AD-891A-36C02F24D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152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3C8E0-1288-F694-4401-3188ECE0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Testify!!!</a:t>
            </a:r>
            <a:b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8A65F-4ED4-7CEF-DBA9-A162553602A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has God done for you? 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Share the story.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18BA1-C53D-9FC7-48E9-BF2F3E861D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Have you given your testimony? No matter how big or small, speak of the goodness of God in your life.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Has the enemy instilled fear in you and made you ashamed of your past? Are you afraid of public speaking?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0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2A47FA-E511-2B1D-F354-C34BBD4FB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865" y="703204"/>
            <a:ext cx="9605635" cy="1200547"/>
          </a:xfrm>
        </p:spPr>
        <p:txBody>
          <a:bodyPr/>
          <a:lstStyle/>
          <a:p>
            <a:r>
              <a:rPr lang="en-US" dirty="0"/>
              <a:t>Enemy’s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E3F0D-1C1D-9957-7D3E-B31B4FEFA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70442" y="1491063"/>
            <a:ext cx="4645152" cy="3293852"/>
          </a:xfrm>
        </p:spPr>
        <p:txBody>
          <a:bodyPr/>
          <a:lstStyle/>
          <a:p>
            <a:pPr marL="342900" marR="0" lvl="0" indent="-34290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frees you from shame and guilt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inspires faith in others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frees others to release their testimony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unites the body of Christ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brings people to Christ.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BA5E7-1116-B376-D6A6-FF3429A40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275" y="2606484"/>
            <a:ext cx="4645152" cy="3287094"/>
          </a:xfrm>
        </p:spPr>
        <p:txBody>
          <a:bodyPr/>
          <a:lstStyle/>
          <a:p>
            <a:pPr marL="0" indent="0">
              <a:buNone/>
            </a:pPr>
            <a:r>
              <a:rPr lang="en-US" sz="28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800" b="1" kern="100" dirty="0">
                <a:effectLst/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nderstand, this is a tactic of the enemy to keep your testimony private. Why? Because the sharing of your testimony: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6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E7EF78D-60A2-85E0-5AF8-5CBBCCCBDA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88389"/>
              </p:ext>
            </p:extLst>
          </p:nvPr>
        </p:nvGraphicFramePr>
        <p:xfrm>
          <a:off x="1130300" y="2502076"/>
          <a:ext cx="9602788" cy="2963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524915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1525</TotalTime>
  <Words>169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Andalus</vt:lpstr>
      <vt:lpstr>Arial</vt:lpstr>
      <vt:lpstr>Bookman Old Style</vt:lpstr>
      <vt:lpstr>Bradley Hand ITC</vt:lpstr>
      <vt:lpstr>Calibri</vt:lpstr>
      <vt:lpstr>Century Gothic</vt:lpstr>
      <vt:lpstr>Wingdings</vt:lpstr>
      <vt:lpstr>Gallery</vt:lpstr>
      <vt:lpstr>Testimony </vt:lpstr>
      <vt:lpstr>Testify!!! </vt:lpstr>
      <vt:lpstr>Enemy’s Agenda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Anderson</dc:creator>
  <cp:lastModifiedBy>Jennifer Anderson</cp:lastModifiedBy>
  <cp:revision>2</cp:revision>
  <dcterms:created xsi:type="dcterms:W3CDTF">2024-07-21T02:20:06Z</dcterms:created>
  <dcterms:modified xsi:type="dcterms:W3CDTF">2024-07-22T03:45:43Z</dcterms:modified>
</cp:coreProperties>
</file>