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F7C5CC-6C27-46B5-A8EA-B967FDF83EB4}"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EB824613-987C-41D7-8248-90A155F93380}">
      <dgm:prSet/>
      <dgm:spPr/>
      <dgm:t>
        <a:bodyPr/>
        <a:lstStyle/>
        <a:p>
          <a:r>
            <a:rPr lang="en-US"/>
            <a:t>The Bible is unlike any other book. You don’t read it simply to acquire information.</a:t>
          </a:r>
        </a:p>
      </dgm:t>
    </dgm:pt>
    <dgm:pt modelId="{036413E0-D95A-4F9D-BEE9-56700A166DBD}" type="parTrans" cxnId="{AD0D2182-91B7-46C5-A2A3-72F6A658D6CD}">
      <dgm:prSet/>
      <dgm:spPr/>
      <dgm:t>
        <a:bodyPr/>
        <a:lstStyle/>
        <a:p>
          <a:endParaRPr lang="en-US"/>
        </a:p>
      </dgm:t>
    </dgm:pt>
    <dgm:pt modelId="{93501692-75FB-4E41-987F-14CEF459C72A}" type="sibTrans" cxnId="{AD0D2182-91B7-46C5-A2A3-72F6A658D6CD}">
      <dgm:prSet/>
      <dgm:spPr/>
      <dgm:t>
        <a:bodyPr/>
        <a:lstStyle/>
        <a:p>
          <a:endParaRPr lang="en-US"/>
        </a:p>
      </dgm:t>
    </dgm:pt>
    <dgm:pt modelId="{67A4B48A-4F56-4DFB-83FC-B474EA1AD05E}">
      <dgm:prSet/>
      <dgm:spPr/>
      <dgm:t>
        <a:bodyPr/>
        <a:lstStyle/>
        <a:p>
          <a:r>
            <a:rPr lang="en-US" dirty="0"/>
            <a:t>We respect it as God Himself. When we read, we take Him in and He is able to do a work within us.</a:t>
          </a:r>
        </a:p>
      </dgm:t>
    </dgm:pt>
    <dgm:pt modelId="{D159FD5F-5D9F-47E7-BA92-7C50E5A4A45B}" type="parTrans" cxnId="{72E9E043-F7DD-4810-9A83-A393A04C9E61}">
      <dgm:prSet/>
      <dgm:spPr/>
      <dgm:t>
        <a:bodyPr/>
        <a:lstStyle/>
        <a:p>
          <a:endParaRPr lang="en-US"/>
        </a:p>
      </dgm:t>
    </dgm:pt>
    <dgm:pt modelId="{9039F842-743F-4BFD-B989-C12DE2D1DABF}" type="sibTrans" cxnId="{72E9E043-F7DD-4810-9A83-A393A04C9E61}">
      <dgm:prSet/>
      <dgm:spPr/>
      <dgm:t>
        <a:bodyPr/>
        <a:lstStyle/>
        <a:p>
          <a:endParaRPr lang="en-US"/>
        </a:p>
      </dgm:t>
    </dgm:pt>
    <dgm:pt modelId="{533292A3-4195-45CD-A94B-D218E73666BB}">
      <dgm:prSet/>
      <dgm:spPr/>
      <dgm:t>
        <a:bodyPr/>
        <a:lstStyle/>
        <a:p>
          <a:r>
            <a:rPr lang="en-US"/>
            <a:t>So when we read, we do not read out of an obligation, to meet a goal or simply to learn.</a:t>
          </a:r>
        </a:p>
      </dgm:t>
    </dgm:pt>
    <dgm:pt modelId="{72C6015C-8863-47E8-B1E3-D751F951200D}" type="parTrans" cxnId="{60A37C54-5F4B-4713-94DD-04C76F90E3DE}">
      <dgm:prSet/>
      <dgm:spPr/>
      <dgm:t>
        <a:bodyPr/>
        <a:lstStyle/>
        <a:p>
          <a:endParaRPr lang="en-US"/>
        </a:p>
      </dgm:t>
    </dgm:pt>
    <dgm:pt modelId="{CC443E04-C220-4C08-BC36-85C307AEC30B}" type="sibTrans" cxnId="{60A37C54-5F4B-4713-94DD-04C76F90E3DE}">
      <dgm:prSet/>
      <dgm:spPr/>
      <dgm:t>
        <a:bodyPr/>
        <a:lstStyle/>
        <a:p>
          <a:endParaRPr lang="en-US"/>
        </a:p>
      </dgm:t>
    </dgm:pt>
    <dgm:pt modelId="{BB84718C-E231-4F28-9E77-1257CC071E26}">
      <dgm:prSet/>
      <dgm:spPr/>
      <dgm:t>
        <a:bodyPr/>
        <a:lstStyle/>
        <a:p>
          <a:r>
            <a:rPr lang="en-US" dirty="0"/>
            <a:t>We open the Bible with the full expectation to meet God there.</a:t>
          </a:r>
        </a:p>
      </dgm:t>
    </dgm:pt>
    <dgm:pt modelId="{02BFDB64-6872-4138-BE08-AF209075D8B6}" type="parTrans" cxnId="{BCE2E380-795F-4BC8-82DB-CF682CF68206}">
      <dgm:prSet/>
      <dgm:spPr/>
      <dgm:t>
        <a:bodyPr/>
        <a:lstStyle/>
        <a:p>
          <a:endParaRPr lang="en-US"/>
        </a:p>
      </dgm:t>
    </dgm:pt>
    <dgm:pt modelId="{618C8060-FA0D-49F2-B5FF-A668E32E3D7D}" type="sibTrans" cxnId="{BCE2E380-795F-4BC8-82DB-CF682CF68206}">
      <dgm:prSet/>
      <dgm:spPr/>
      <dgm:t>
        <a:bodyPr/>
        <a:lstStyle/>
        <a:p>
          <a:endParaRPr lang="en-US"/>
        </a:p>
      </dgm:t>
    </dgm:pt>
    <dgm:pt modelId="{89B9B02E-C866-4CCE-B897-0AAAE50908C2}" type="pres">
      <dgm:prSet presAssocID="{5AF7C5CC-6C27-46B5-A8EA-B967FDF83EB4}" presName="outerComposite" presStyleCnt="0">
        <dgm:presLayoutVars>
          <dgm:chMax val="5"/>
          <dgm:dir/>
          <dgm:resizeHandles val="exact"/>
        </dgm:presLayoutVars>
      </dgm:prSet>
      <dgm:spPr/>
    </dgm:pt>
    <dgm:pt modelId="{DD06BE32-D73A-48D7-A8A2-0A03B58AEFED}" type="pres">
      <dgm:prSet presAssocID="{5AF7C5CC-6C27-46B5-A8EA-B967FDF83EB4}" presName="dummyMaxCanvas" presStyleCnt="0">
        <dgm:presLayoutVars/>
      </dgm:prSet>
      <dgm:spPr/>
    </dgm:pt>
    <dgm:pt modelId="{DD108003-4DF7-49B5-8C6E-9CE524683D6A}" type="pres">
      <dgm:prSet presAssocID="{5AF7C5CC-6C27-46B5-A8EA-B967FDF83EB4}" presName="FourNodes_1" presStyleLbl="node1" presStyleIdx="0" presStyleCnt="4">
        <dgm:presLayoutVars>
          <dgm:bulletEnabled val="1"/>
        </dgm:presLayoutVars>
      </dgm:prSet>
      <dgm:spPr/>
    </dgm:pt>
    <dgm:pt modelId="{0A42F9F6-EB06-405C-9A46-6948742039F1}" type="pres">
      <dgm:prSet presAssocID="{5AF7C5CC-6C27-46B5-A8EA-B967FDF83EB4}" presName="FourNodes_2" presStyleLbl="node1" presStyleIdx="1" presStyleCnt="4">
        <dgm:presLayoutVars>
          <dgm:bulletEnabled val="1"/>
        </dgm:presLayoutVars>
      </dgm:prSet>
      <dgm:spPr/>
    </dgm:pt>
    <dgm:pt modelId="{1CFDA58D-C2E2-45D2-A77F-5F35FBEF40CE}" type="pres">
      <dgm:prSet presAssocID="{5AF7C5CC-6C27-46B5-A8EA-B967FDF83EB4}" presName="FourNodes_3" presStyleLbl="node1" presStyleIdx="2" presStyleCnt="4">
        <dgm:presLayoutVars>
          <dgm:bulletEnabled val="1"/>
        </dgm:presLayoutVars>
      </dgm:prSet>
      <dgm:spPr/>
    </dgm:pt>
    <dgm:pt modelId="{2DD568BA-2C00-476D-8373-97918030CD0A}" type="pres">
      <dgm:prSet presAssocID="{5AF7C5CC-6C27-46B5-A8EA-B967FDF83EB4}" presName="FourNodes_4" presStyleLbl="node1" presStyleIdx="3" presStyleCnt="4">
        <dgm:presLayoutVars>
          <dgm:bulletEnabled val="1"/>
        </dgm:presLayoutVars>
      </dgm:prSet>
      <dgm:spPr/>
    </dgm:pt>
    <dgm:pt modelId="{F4F474D7-28AC-4A53-966B-B6A4F6098AF0}" type="pres">
      <dgm:prSet presAssocID="{5AF7C5CC-6C27-46B5-A8EA-B967FDF83EB4}" presName="FourConn_1-2" presStyleLbl="fgAccFollowNode1" presStyleIdx="0" presStyleCnt="3">
        <dgm:presLayoutVars>
          <dgm:bulletEnabled val="1"/>
        </dgm:presLayoutVars>
      </dgm:prSet>
      <dgm:spPr/>
    </dgm:pt>
    <dgm:pt modelId="{7714B91D-A052-4A12-8E5B-E51C3D81214C}" type="pres">
      <dgm:prSet presAssocID="{5AF7C5CC-6C27-46B5-A8EA-B967FDF83EB4}" presName="FourConn_2-3" presStyleLbl="fgAccFollowNode1" presStyleIdx="1" presStyleCnt="3">
        <dgm:presLayoutVars>
          <dgm:bulletEnabled val="1"/>
        </dgm:presLayoutVars>
      </dgm:prSet>
      <dgm:spPr/>
    </dgm:pt>
    <dgm:pt modelId="{E5033249-815F-4E21-BA37-0E7C6D4304E2}" type="pres">
      <dgm:prSet presAssocID="{5AF7C5CC-6C27-46B5-A8EA-B967FDF83EB4}" presName="FourConn_3-4" presStyleLbl="fgAccFollowNode1" presStyleIdx="2" presStyleCnt="3">
        <dgm:presLayoutVars>
          <dgm:bulletEnabled val="1"/>
        </dgm:presLayoutVars>
      </dgm:prSet>
      <dgm:spPr/>
    </dgm:pt>
    <dgm:pt modelId="{7A462B58-9E40-4F70-B146-7DE729BFDE8E}" type="pres">
      <dgm:prSet presAssocID="{5AF7C5CC-6C27-46B5-A8EA-B967FDF83EB4}" presName="FourNodes_1_text" presStyleLbl="node1" presStyleIdx="3" presStyleCnt="4">
        <dgm:presLayoutVars>
          <dgm:bulletEnabled val="1"/>
        </dgm:presLayoutVars>
      </dgm:prSet>
      <dgm:spPr/>
    </dgm:pt>
    <dgm:pt modelId="{45E5C30D-B92E-4D3E-9EAF-7F0A34046653}" type="pres">
      <dgm:prSet presAssocID="{5AF7C5CC-6C27-46B5-A8EA-B967FDF83EB4}" presName="FourNodes_2_text" presStyleLbl="node1" presStyleIdx="3" presStyleCnt="4">
        <dgm:presLayoutVars>
          <dgm:bulletEnabled val="1"/>
        </dgm:presLayoutVars>
      </dgm:prSet>
      <dgm:spPr/>
    </dgm:pt>
    <dgm:pt modelId="{028400A4-61CA-464A-B554-530A4BAD7D9A}" type="pres">
      <dgm:prSet presAssocID="{5AF7C5CC-6C27-46B5-A8EA-B967FDF83EB4}" presName="FourNodes_3_text" presStyleLbl="node1" presStyleIdx="3" presStyleCnt="4">
        <dgm:presLayoutVars>
          <dgm:bulletEnabled val="1"/>
        </dgm:presLayoutVars>
      </dgm:prSet>
      <dgm:spPr/>
    </dgm:pt>
    <dgm:pt modelId="{28ADFED9-F605-42AF-9330-A34A441C3938}" type="pres">
      <dgm:prSet presAssocID="{5AF7C5CC-6C27-46B5-A8EA-B967FDF83EB4}" presName="FourNodes_4_text" presStyleLbl="node1" presStyleIdx="3" presStyleCnt="4">
        <dgm:presLayoutVars>
          <dgm:bulletEnabled val="1"/>
        </dgm:presLayoutVars>
      </dgm:prSet>
      <dgm:spPr/>
    </dgm:pt>
  </dgm:ptLst>
  <dgm:cxnLst>
    <dgm:cxn modelId="{A27B3163-0E2B-46B7-9303-A2E1C21D18F6}" type="presOf" srcId="{9039F842-743F-4BFD-B989-C12DE2D1DABF}" destId="{7714B91D-A052-4A12-8E5B-E51C3D81214C}" srcOrd="0" destOrd="0" presId="urn:microsoft.com/office/officeart/2005/8/layout/vProcess5"/>
    <dgm:cxn modelId="{72E9E043-F7DD-4810-9A83-A393A04C9E61}" srcId="{5AF7C5CC-6C27-46B5-A8EA-B967FDF83EB4}" destId="{67A4B48A-4F56-4DFB-83FC-B474EA1AD05E}" srcOrd="1" destOrd="0" parTransId="{D159FD5F-5D9F-47E7-BA92-7C50E5A4A45B}" sibTransId="{9039F842-743F-4BFD-B989-C12DE2D1DABF}"/>
    <dgm:cxn modelId="{BE39C64F-132E-44DD-99E9-CA4C82728325}" type="presOf" srcId="{BB84718C-E231-4F28-9E77-1257CC071E26}" destId="{2DD568BA-2C00-476D-8373-97918030CD0A}" srcOrd="0" destOrd="0" presId="urn:microsoft.com/office/officeart/2005/8/layout/vProcess5"/>
    <dgm:cxn modelId="{60A37C54-5F4B-4713-94DD-04C76F90E3DE}" srcId="{5AF7C5CC-6C27-46B5-A8EA-B967FDF83EB4}" destId="{533292A3-4195-45CD-A94B-D218E73666BB}" srcOrd="2" destOrd="0" parTransId="{72C6015C-8863-47E8-B1E3-D751F951200D}" sibTransId="{CC443E04-C220-4C08-BC36-85C307AEC30B}"/>
    <dgm:cxn modelId="{68D39775-3B57-46A1-9661-1661D237DFA5}" type="presOf" srcId="{EB824613-987C-41D7-8248-90A155F93380}" destId="{7A462B58-9E40-4F70-B146-7DE729BFDE8E}" srcOrd="1" destOrd="0" presId="urn:microsoft.com/office/officeart/2005/8/layout/vProcess5"/>
    <dgm:cxn modelId="{2E414680-8E02-4A74-8994-75C62DF55247}" type="presOf" srcId="{BB84718C-E231-4F28-9E77-1257CC071E26}" destId="{28ADFED9-F605-42AF-9330-A34A441C3938}" srcOrd="1" destOrd="0" presId="urn:microsoft.com/office/officeart/2005/8/layout/vProcess5"/>
    <dgm:cxn modelId="{BCE2E380-795F-4BC8-82DB-CF682CF68206}" srcId="{5AF7C5CC-6C27-46B5-A8EA-B967FDF83EB4}" destId="{BB84718C-E231-4F28-9E77-1257CC071E26}" srcOrd="3" destOrd="0" parTransId="{02BFDB64-6872-4138-BE08-AF209075D8B6}" sibTransId="{618C8060-FA0D-49F2-B5FF-A668E32E3D7D}"/>
    <dgm:cxn modelId="{AD0D2182-91B7-46C5-A2A3-72F6A658D6CD}" srcId="{5AF7C5CC-6C27-46B5-A8EA-B967FDF83EB4}" destId="{EB824613-987C-41D7-8248-90A155F93380}" srcOrd="0" destOrd="0" parTransId="{036413E0-D95A-4F9D-BEE9-56700A166DBD}" sibTransId="{93501692-75FB-4E41-987F-14CEF459C72A}"/>
    <dgm:cxn modelId="{3E90978A-2A67-4678-9C5A-D75EBBF2AB60}" type="presOf" srcId="{67A4B48A-4F56-4DFB-83FC-B474EA1AD05E}" destId="{0A42F9F6-EB06-405C-9A46-6948742039F1}" srcOrd="0" destOrd="0" presId="urn:microsoft.com/office/officeart/2005/8/layout/vProcess5"/>
    <dgm:cxn modelId="{AF351896-1681-477A-9482-DB7F0CC606E9}" type="presOf" srcId="{5AF7C5CC-6C27-46B5-A8EA-B967FDF83EB4}" destId="{89B9B02E-C866-4CCE-B897-0AAAE50908C2}" srcOrd="0" destOrd="0" presId="urn:microsoft.com/office/officeart/2005/8/layout/vProcess5"/>
    <dgm:cxn modelId="{133090AF-6DCE-484C-8180-5EF198508AF9}" type="presOf" srcId="{EB824613-987C-41D7-8248-90A155F93380}" destId="{DD108003-4DF7-49B5-8C6E-9CE524683D6A}" srcOrd="0" destOrd="0" presId="urn:microsoft.com/office/officeart/2005/8/layout/vProcess5"/>
    <dgm:cxn modelId="{3FFF65B1-BE14-4036-A65E-84B6B51B0996}" type="presOf" srcId="{93501692-75FB-4E41-987F-14CEF459C72A}" destId="{F4F474D7-28AC-4A53-966B-B6A4F6098AF0}" srcOrd="0" destOrd="0" presId="urn:microsoft.com/office/officeart/2005/8/layout/vProcess5"/>
    <dgm:cxn modelId="{27A337B6-2195-4655-9AE1-DE39EA0D9BFB}" type="presOf" srcId="{533292A3-4195-45CD-A94B-D218E73666BB}" destId="{1CFDA58D-C2E2-45D2-A77F-5F35FBEF40CE}" srcOrd="0" destOrd="0" presId="urn:microsoft.com/office/officeart/2005/8/layout/vProcess5"/>
    <dgm:cxn modelId="{491CC7C3-2284-4780-A2C4-463D41067123}" type="presOf" srcId="{533292A3-4195-45CD-A94B-D218E73666BB}" destId="{028400A4-61CA-464A-B554-530A4BAD7D9A}" srcOrd="1" destOrd="0" presId="urn:microsoft.com/office/officeart/2005/8/layout/vProcess5"/>
    <dgm:cxn modelId="{B9CBDBD4-79AC-4B78-B02F-E7CE3CDE25EF}" type="presOf" srcId="{CC443E04-C220-4C08-BC36-85C307AEC30B}" destId="{E5033249-815F-4E21-BA37-0E7C6D4304E2}" srcOrd="0" destOrd="0" presId="urn:microsoft.com/office/officeart/2005/8/layout/vProcess5"/>
    <dgm:cxn modelId="{34A180DE-5E3C-4DD2-9448-059DD700782B}" type="presOf" srcId="{67A4B48A-4F56-4DFB-83FC-B474EA1AD05E}" destId="{45E5C30D-B92E-4D3E-9EAF-7F0A34046653}" srcOrd="1" destOrd="0" presId="urn:microsoft.com/office/officeart/2005/8/layout/vProcess5"/>
    <dgm:cxn modelId="{2F35D33D-E92A-493A-9933-32AA5369B598}" type="presParOf" srcId="{89B9B02E-C866-4CCE-B897-0AAAE50908C2}" destId="{DD06BE32-D73A-48D7-A8A2-0A03B58AEFED}" srcOrd="0" destOrd="0" presId="urn:microsoft.com/office/officeart/2005/8/layout/vProcess5"/>
    <dgm:cxn modelId="{979B7408-A513-4CF7-8E16-7FB6F330BAC0}" type="presParOf" srcId="{89B9B02E-C866-4CCE-B897-0AAAE50908C2}" destId="{DD108003-4DF7-49B5-8C6E-9CE524683D6A}" srcOrd="1" destOrd="0" presId="urn:microsoft.com/office/officeart/2005/8/layout/vProcess5"/>
    <dgm:cxn modelId="{396BE793-7A0C-42EB-936E-1EE75E89B622}" type="presParOf" srcId="{89B9B02E-C866-4CCE-B897-0AAAE50908C2}" destId="{0A42F9F6-EB06-405C-9A46-6948742039F1}" srcOrd="2" destOrd="0" presId="urn:microsoft.com/office/officeart/2005/8/layout/vProcess5"/>
    <dgm:cxn modelId="{AE669437-E6DB-4C5B-A187-1CF9C42E1D9E}" type="presParOf" srcId="{89B9B02E-C866-4CCE-B897-0AAAE50908C2}" destId="{1CFDA58D-C2E2-45D2-A77F-5F35FBEF40CE}" srcOrd="3" destOrd="0" presId="urn:microsoft.com/office/officeart/2005/8/layout/vProcess5"/>
    <dgm:cxn modelId="{49E84F3C-30D5-4E7B-8222-FD0930B516BD}" type="presParOf" srcId="{89B9B02E-C866-4CCE-B897-0AAAE50908C2}" destId="{2DD568BA-2C00-476D-8373-97918030CD0A}" srcOrd="4" destOrd="0" presId="urn:microsoft.com/office/officeart/2005/8/layout/vProcess5"/>
    <dgm:cxn modelId="{D62770E3-EFCB-47EF-9DC2-92D5153AA1D4}" type="presParOf" srcId="{89B9B02E-C866-4CCE-B897-0AAAE50908C2}" destId="{F4F474D7-28AC-4A53-966B-B6A4F6098AF0}" srcOrd="5" destOrd="0" presId="urn:microsoft.com/office/officeart/2005/8/layout/vProcess5"/>
    <dgm:cxn modelId="{1B8500FE-F838-4BF6-90BA-3BDDA8E7953C}" type="presParOf" srcId="{89B9B02E-C866-4CCE-B897-0AAAE50908C2}" destId="{7714B91D-A052-4A12-8E5B-E51C3D81214C}" srcOrd="6" destOrd="0" presId="urn:microsoft.com/office/officeart/2005/8/layout/vProcess5"/>
    <dgm:cxn modelId="{5A491620-256C-4EC5-91B8-3DF414F192C0}" type="presParOf" srcId="{89B9B02E-C866-4CCE-B897-0AAAE50908C2}" destId="{E5033249-815F-4E21-BA37-0E7C6D4304E2}" srcOrd="7" destOrd="0" presId="urn:microsoft.com/office/officeart/2005/8/layout/vProcess5"/>
    <dgm:cxn modelId="{EDB2B92A-C36E-40F5-9B53-EDBA9778F12B}" type="presParOf" srcId="{89B9B02E-C866-4CCE-B897-0AAAE50908C2}" destId="{7A462B58-9E40-4F70-B146-7DE729BFDE8E}" srcOrd="8" destOrd="0" presId="urn:microsoft.com/office/officeart/2005/8/layout/vProcess5"/>
    <dgm:cxn modelId="{237AC3D2-0418-435D-87A8-AA607C67B0CB}" type="presParOf" srcId="{89B9B02E-C866-4CCE-B897-0AAAE50908C2}" destId="{45E5C30D-B92E-4D3E-9EAF-7F0A34046653}" srcOrd="9" destOrd="0" presId="urn:microsoft.com/office/officeart/2005/8/layout/vProcess5"/>
    <dgm:cxn modelId="{EE04E28E-FA1A-49B0-B3B1-881351E4C264}" type="presParOf" srcId="{89B9B02E-C866-4CCE-B897-0AAAE50908C2}" destId="{028400A4-61CA-464A-B554-530A4BAD7D9A}" srcOrd="10" destOrd="0" presId="urn:microsoft.com/office/officeart/2005/8/layout/vProcess5"/>
    <dgm:cxn modelId="{74A24D49-5A6A-4F10-AE61-1F2235E76885}" type="presParOf" srcId="{89B9B02E-C866-4CCE-B897-0AAAE50908C2}" destId="{28ADFED9-F605-42AF-9330-A34A441C3938}"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28B873-042E-493B-ACC5-CC9D5574A60E}" type="doc">
      <dgm:prSet loTypeId="urn:microsoft.com/office/officeart/2016/7/layout/BasicLinearProcessNumbered" loCatId="process" qsTypeId="urn:microsoft.com/office/officeart/2005/8/quickstyle/simple1" qsCatId="simple" csTypeId="urn:microsoft.com/office/officeart/2005/8/colors/accent1_2" csCatId="accent1"/>
      <dgm:spPr/>
      <dgm:t>
        <a:bodyPr/>
        <a:lstStyle/>
        <a:p>
          <a:endParaRPr lang="en-US"/>
        </a:p>
      </dgm:t>
    </dgm:pt>
    <dgm:pt modelId="{386A271F-F25D-4A10-8AE6-043C89BB09EB}">
      <dgm:prSet custT="1"/>
      <dgm:spPr/>
      <dgm:t>
        <a:bodyPr/>
        <a:lstStyle/>
        <a:p>
          <a:r>
            <a:rPr lang="en-US" sz="1800" dirty="0"/>
            <a:t>Make reading your word a must.</a:t>
          </a:r>
        </a:p>
      </dgm:t>
    </dgm:pt>
    <dgm:pt modelId="{10C429A5-723A-4F59-9916-C72FD6B1061D}" type="parTrans" cxnId="{784E1EE6-20A5-4BB1-AB62-3604C7A58163}">
      <dgm:prSet/>
      <dgm:spPr/>
      <dgm:t>
        <a:bodyPr/>
        <a:lstStyle/>
        <a:p>
          <a:endParaRPr lang="en-US"/>
        </a:p>
      </dgm:t>
    </dgm:pt>
    <dgm:pt modelId="{D3EEF410-908E-417E-B701-3A1AF7083E1F}" type="sibTrans" cxnId="{784E1EE6-20A5-4BB1-AB62-3604C7A58163}">
      <dgm:prSet phldrT="1" phldr="0"/>
      <dgm:spPr/>
      <dgm:t>
        <a:bodyPr/>
        <a:lstStyle/>
        <a:p>
          <a:r>
            <a:rPr lang="en-US"/>
            <a:t>1</a:t>
          </a:r>
        </a:p>
      </dgm:t>
    </dgm:pt>
    <dgm:pt modelId="{3D33E9FE-AC37-47C2-A5F1-E04FCD1E9C2E}">
      <dgm:prSet custT="1"/>
      <dgm:spPr/>
      <dgm:t>
        <a:bodyPr/>
        <a:lstStyle/>
        <a:p>
          <a:r>
            <a:rPr lang="en-US" sz="1600" dirty="0"/>
            <a:t>Take in God daily</a:t>
          </a:r>
        </a:p>
      </dgm:t>
    </dgm:pt>
    <dgm:pt modelId="{EF99610B-DCB6-4331-8063-A4C1D5F68B3C}" type="parTrans" cxnId="{30CEC2E3-1E22-4601-BB0B-8EEBB8C3FF77}">
      <dgm:prSet/>
      <dgm:spPr/>
      <dgm:t>
        <a:bodyPr/>
        <a:lstStyle/>
        <a:p>
          <a:endParaRPr lang="en-US"/>
        </a:p>
      </dgm:t>
    </dgm:pt>
    <dgm:pt modelId="{7901084B-C624-4982-BE5C-B4C57A66E471}" type="sibTrans" cxnId="{30CEC2E3-1E22-4601-BB0B-8EEBB8C3FF77}">
      <dgm:prSet phldrT="2" phldr="0"/>
      <dgm:spPr/>
      <dgm:t>
        <a:bodyPr/>
        <a:lstStyle/>
        <a:p>
          <a:r>
            <a:rPr lang="en-US"/>
            <a:t>2</a:t>
          </a:r>
        </a:p>
      </dgm:t>
    </dgm:pt>
    <dgm:pt modelId="{6105788D-45D9-432E-8A08-7C9F8C6B1FE5}">
      <dgm:prSet/>
      <dgm:spPr/>
      <dgm:t>
        <a:bodyPr/>
        <a:lstStyle/>
        <a:p>
          <a:r>
            <a:rPr lang="en-US"/>
            <a:t>Discipline yourself by fighting to get to the Lord daily, spending time with Him in His word.</a:t>
          </a:r>
        </a:p>
      </dgm:t>
    </dgm:pt>
    <dgm:pt modelId="{E3B7FA8F-D99D-4BE6-94D0-1EF89F437535}" type="parTrans" cxnId="{3487D532-EB7B-4360-A51E-55565EEDB70F}">
      <dgm:prSet/>
      <dgm:spPr/>
      <dgm:t>
        <a:bodyPr/>
        <a:lstStyle/>
        <a:p>
          <a:endParaRPr lang="en-US"/>
        </a:p>
      </dgm:t>
    </dgm:pt>
    <dgm:pt modelId="{38975812-D181-4AF1-AAC8-8BA8DC54E24A}" type="sibTrans" cxnId="{3487D532-EB7B-4360-A51E-55565EEDB70F}">
      <dgm:prSet phldrT="3" phldr="0"/>
      <dgm:spPr/>
      <dgm:t>
        <a:bodyPr/>
        <a:lstStyle/>
        <a:p>
          <a:r>
            <a:rPr lang="en-US"/>
            <a:t>3</a:t>
          </a:r>
        </a:p>
      </dgm:t>
    </dgm:pt>
    <dgm:pt modelId="{68D329E9-446D-4B0F-8025-752EEEF24ECF}">
      <dgm:prSet/>
      <dgm:spPr/>
      <dgm:t>
        <a:bodyPr/>
        <a:lstStyle/>
        <a:p>
          <a:r>
            <a:rPr lang="en-US"/>
            <a:t>See this as an opportunity you cannot pass to get to know Him and He you and grow your relationship with one another.</a:t>
          </a:r>
        </a:p>
      </dgm:t>
    </dgm:pt>
    <dgm:pt modelId="{AFBA59F6-FAEB-44F0-B095-303C3EAD1C57}" type="parTrans" cxnId="{95B5EA3A-F280-4ABF-863C-3E190F55AE06}">
      <dgm:prSet/>
      <dgm:spPr/>
      <dgm:t>
        <a:bodyPr/>
        <a:lstStyle/>
        <a:p>
          <a:endParaRPr lang="en-US"/>
        </a:p>
      </dgm:t>
    </dgm:pt>
    <dgm:pt modelId="{CDF306CF-364F-4FD8-BEDC-9EB4658D2999}" type="sibTrans" cxnId="{95B5EA3A-F280-4ABF-863C-3E190F55AE06}">
      <dgm:prSet phldrT="4" phldr="0"/>
      <dgm:spPr/>
      <dgm:t>
        <a:bodyPr/>
        <a:lstStyle/>
        <a:p>
          <a:r>
            <a:rPr lang="en-US"/>
            <a:t>4</a:t>
          </a:r>
        </a:p>
      </dgm:t>
    </dgm:pt>
    <dgm:pt modelId="{26DB33EF-13AF-4FE3-90F0-298D7938188C}" type="pres">
      <dgm:prSet presAssocID="{7828B873-042E-493B-ACC5-CC9D5574A60E}" presName="Name0" presStyleCnt="0">
        <dgm:presLayoutVars>
          <dgm:animLvl val="lvl"/>
          <dgm:resizeHandles val="exact"/>
        </dgm:presLayoutVars>
      </dgm:prSet>
      <dgm:spPr/>
    </dgm:pt>
    <dgm:pt modelId="{B1CD502E-9781-441A-A9F5-426C32E2F7D9}" type="pres">
      <dgm:prSet presAssocID="{386A271F-F25D-4A10-8AE6-043C89BB09EB}" presName="compositeNode" presStyleCnt="0">
        <dgm:presLayoutVars>
          <dgm:bulletEnabled val="1"/>
        </dgm:presLayoutVars>
      </dgm:prSet>
      <dgm:spPr/>
    </dgm:pt>
    <dgm:pt modelId="{7077DE99-A3A5-4667-A33A-7CE25E686C51}" type="pres">
      <dgm:prSet presAssocID="{386A271F-F25D-4A10-8AE6-043C89BB09EB}" presName="bgRect" presStyleLbl="bgAccFollowNode1" presStyleIdx="0" presStyleCnt="4"/>
      <dgm:spPr/>
    </dgm:pt>
    <dgm:pt modelId="{61015BA4-2FD9-486D-B22E-2CF04C5A268E}" type="pres">
      <dgm:prSet presAssocID="{D3EEF410-908E-417E-B701-3A1AF7083E1F}" presName="sibTransNodeCircle" presStyleLbl="alignNode1" presStyleIdx="0" presStyleCnt="8">
        <dgm:presLayoutVars>
          <dgm:chMax val="0"/>
          <dgm:bulletEnabled/>
        </dgm:presLayoutVars>
      </dgm:prSet>
      <dgm:spPr/>
    </dgm:pt>
    <dgm:pt modelId="{D217F65E-5161-4B1E-8E91-53A6D2EE56A1}" type="pres">
      <dgm:prSet presAssocID="{386A271F-F25D-4A10-8AE6-043C89BB09EB}" presName="bottomLine" presStyleLbl="alignNode1" presStyleIdx="1" presStyleCnt="8">
        <dgm:presLayoutVars/>
      </dgm:prSet>
      <dgm:spPr/>
    </dgm:pt>
    <dgm:pt modelId="{1D350A44-9D72-4AB4-9151-41283B43FFA7}" type="pres">
      <dgm:prSet presAssocID="{386A271F-F25D-4A10-8AE6-043C89BB09EB}" presName="nodeText" presStyleLbl="bgAccFollowNode1" presStyleIdx="0" presStyleCnt="4">
        <dgm:presLayoutVars>
          <dgm:bulletEnabled val="1"/>
        </dgm:presLayoutVars>
      </dgm:prSet>
      <dgm:spPr/>
    </dgm:pt>
    <dgm:pt modelId="{76EAA1E6-7347-49CB-8CEF-71D890BCD6A7}" type="pres">
      <dgm:prSet presAssocID="{D3EEF410-908E-417E-B701-3A1AF7083E1F}" presName="sibTrans" presStyleCnt="0"/>
      <dgm:spPr/>
    </dgm:pt>
    <dgm:pt modelId="{B7D0A378-B029-45D4-9ADC-B284C1932043}" type="pres">
      <dgm:prSet presAssocID="{3D33E9FE-AC37-47C2-A5F1-E04FCD1E9C2E}" presName="compositeNode" presStyleCnt="0">
        <dgm:presLayoutVars>
          <dgm:bulletEnabled val="1"/>
        </dgm:presLayoutVars>
      </dgm:prSet>
      <dgm:spPr/>
    </dgm:pt>
    <dgm:pt modelId="{66F6B025-73A7-490E-802F-DC9CCB124A4C}" type="pres">
      <dgm:prSet presAssocID="{3D33E9FE-AC37-47C2-A5F1-E04FCD1E9C2E}" presName="bgRect" presStyleLbl="bgAccFollowNode1" presStyleIdx="1" presStyleCnt="4"/>
      <dgm:spPr/>
    </dgm:pt>
    <dgm:pt modelId="{3267F3C1-A9E5-4179-B48F-649203E1181C}" type="pres">
      <dgm:prSet presAssocID="{7901084B-C624-4982-BE5C-B4C57A66E471}" presName="sibTransNodeCircle" presStyleLbl="alignNode1" presStyleIdx="2" presStyleCnt="8">
        <dgm:presLayoutVars>
          <dgm:chMax val="0"/>
          <dgm:bulletEnabled/>
        </dgm:presLayoutVars>
      </dgm:prSet>
      <dgm:spPr/>
    </dgm:pt>
    <dgm:pt modelId="{6CD7B1E5-62C4-45E3-98F0-F989EAAC23A6}" type="pres">
      <dgm:prSet presAssocID="{3D33E9FE-AC37-47C2-A5F1-E04FCD1E9C2E}" presName="bottomLine" presStyleLbl="alignNode1" presStyleIdx="3" presStyleCnt="8">
        <dgm:presLayoutVars/>
      </dgm:prSet>
      <dgm:spPr/>
    </dgm:pt>
    <dgm:pt modelId="{CC753CC9-2417-4134-8D1D-048D3F6FF581}" type="pres">
      <dgm:prSet presAssocID="{3D33E9FE-AC37-47C2-A5F1-E04FCD1E9C2E}" presName="nodeText" presStyleLbl="bgAccFollowNode1" presStyleIdx="1" presStyleCnt="4">
        <dgm:presLayoutVars>
          <dgm:bulletEnabled val="1"/>
        </dgm:presLayoutVars>
      </dgm:prSet>
      <dgm:spPr/>
    </dgm:pt>
    <dgm:pt modelId="{589882E6-9EBE-4D92-984F-59AC5D1058CD}" type="pres">
      <dgm:prSet presAssocID="{7901084B-C624-4982-BE5C-B4C57A66E471}" presName="sibTrans" presStyleCnt="0"/>
      <dgm:spPr/>
    </dgm:pt>
    <dgm:pt modelId="{7A85301C-413F-42BA-8D43-4F51E34C4334}" type="pres">
      <dgm:prSet presAssocID="{6105788D-45D9-432E-8A08-7C9F8C6B1FE5}" presName="compositeNode" presStyleCnt="0">
        <dgm:presLayoutVars>
          <dgm:bulletEnabled val="1"/>
        </dgm:presLayoutVars>
      </dgm:prSet>
      <dgm:spPr/>
    </dgm:pt>
    <dgm:pt modelId="{CFB38D90-F31A-4844-83D1-50ADF3EAE2C6}" type="pres">
      <dgm:prSet presAssocID="{6105788D-45D9-432E-8A08-7C9F8C6B1FE5}" presName="bgRect" presStyleLbl="bgAccFollowNode1" presStyleIdx="2" presStyleCnt="4"/>
      <dgm:spPr/>
    </dgm:pt>
    <dgm:pt modelId="{C821DAB3-23AD-47AE-988D-6BAF679F9FE1}" type="pres">
      <dgm:prSet presAssocID="{38975812-D181-4AF1-AAC8-8BA8DC54E24A}" presName="sibTransNodeCircle" presStyleLbl="alignNode1" presStyleIdx="4" presStyleCnt="8">
        <dgm:presLayoutVars>
          <dgm:chMax val="0"/>
          <dgm:bulletEnabled/>
        </dgm:presLayoutVars>
      </dgm:prSet>
      <dgm:spPr/>
    </dgm:pt>
    <dgm:pt modelId="{69B0882C-F53F-4401-9E7D-CF21B71D169F}" type="pres">
      <dgm:prSet presAssocID="{6105788D-45D9-432E-8A08-7C9F8C6B1FE5}" presName="bottomLine" presStyleLbl="alignNode1" presStyleIdx="5" presStyleCnt="8">
        <dgm:presLayoutVars/>
      </dgm:prSet>
      <dgm:spPr/>
    </dgm:pt>
    <dgm:pt modelId="{D6131D82-FE4C-400E-88F2-4195B237AFDB}" type="pres">
      <dgm:prSet presAssocID="{6105788D-45D9-432E-8A08-7C9F8C6B1FE5}" presName="nodeText" presStyleLbl="bgAccFollowNode1" presStyleIdx="2" presStyleCnt="4">
        <dgm:presLayoutVars>
          <dgm:bulletEnabled val="1"/>
        </dgm:presLayoutVars>
      </dgm:prSet>
      <dgm:spPr/>
    </dgm:pt>
    <dgm:pt modelId="{61EAEDBA-F721-475E-94BC-5D7B54B08701}" type="pres">
      <dgm:prSet presAssocID="{38975812-D181-4AF1-AAC8-8BA8DC54E24A}" presName="sibTrans" presStyleCnt="0"/>
      <dgm:spPr/>
    </dgm:pt>
    <dgm:pt modelId="{5A5850B2-DFA1-4114-8F57-36F1AB390F34}" type="pres">
      <dgm:prSet presAssocID="{68D329E9-446D-4B0F-8025-752EEEF24ECF}" presName="compositeNode" presStyleCnt="0">
        <dgm:presLayoutVars>
          <dgm:bulletEnabled val="1"/>
        </dgm:presLayoutVars>
      </dgm:prSet>
      <dgm:spPr/>
    </dgm:pt>
    <dgm:pt modelId="{2373A678-6594-4426-A3E8-8B34492DC34F}" type="pres">
      <dgm:prSet presAssocID="{68D329E9-446D-4B0F-8025-752EEEF24ECF}" presName="bgRect" presStyleLbl="bgAccFollowNode1" presStyleIdx="3" presStyleCnt="4"/>
      <dgm:spPr/>
    </dgm:pt>
    <dgm:pt modelId="{86D9C6B5-9B3E-4718-8501-B658192F1A04}" type="pres">
      <dgm:prSet presAssocID="{CDF306CF-364F-4FD8-BEDC-9EB4658D2999}" presName="sibTransNodeCircle" presStyleLbl="alignNode1" presStyleIdx="6" presStyleCnt="8">
        <dgm:presLayoutVars>
          <dgm:chMax val="0"/>
          <dgm:bulletEnabled/>
        </dgm:presLayoutVars>
      </dgm:prSet>
      <dgm:spPr/>
    </dgm:pt>
    <dgm:pt modelId="{C9F26DD6-CB6B-4B42-B958-586BE7D3DD7D}" type="pres">
      <dgm:prSet presAssocID="{68D329E9-446D-4B0F-8025-752EEEF24ECF}" presName="bottomLine" presStyleLbl="alignNode1" presStyleIdx="7" presStyleCnt="8">
        <dgm:presLayoutVars/>
      </dgm:prSet>
      <dgm:spPr/>
    </dgm:pt>
    <dgm:pt modelId="{99A6DA09-DB4C-4A29-99B8-846EC0941A18}" type="pres">
      <dgm:prSet presAssocID="{68D329E9-446D-4B0F-8025-752EEEF24ECF}" presName="nodeText" presStyleLbl="bgAccFollowNode1" presStyleIdx="3" presStyleCnt="4">
        <dgm:presLayoutVars>
          <dgm:bulletEnabled val="1"/>
        </dgm:presLayoutVars>
      </dgm:prSet>
      <dgm:spPr/>
    </dgm:pt>
  </dgm:ptLst>
  <dgm:cxnLst>
    <dgm:cxn modelId="{2633DC14-B35B-45C3-9AB3-C02A98565647}" type="presOf" srcId="{386A271F-F25D-4A10-8AE6-043C89BB09EB}" destId="{7077DE99-A3A5-4667-A33A-7CE25E686C51}" srcOrd="0" destOrd="0" presId="urn:microsoft.com/office/officeart/2016/7/layout/BasicLinearProcessNumbered"/>
    <dgm:cxn modelId="{3487D532-EB7B-4360-A51E-55565EEDB70F}" srcId="{7828B873-042E-493B-ACC5-CC9D5574A60E}" destId="{6105788D-45D9-432E-8A08-7C9F8C6B1FE5}" srcOrd="2" destOrd="0" parTransId="{E3B7FA8F-D99D-4BE6-94D0-1EF89F437535}" sibTransId="{38975812-D181-4AF1-AAC8-8BA8DC54E24A}"/>
    <dgm:cxn modelId="{18033A35-1770-43BC-ACC4-7FD38C95DD05}" type="presOf" srcId="{7828B873-042E-493B-ACC5-CC9D5574A60E}" destId="{26DB33EF-13AF-4FE3-90F0-298D7938188C}" srcOrd="0" destOrd="0" presId="urn:microsoft.com/office/officeart/2016/7/layout/BasicLinearProcessNumbered"/>
    <dgm:cxn modelId="{CC61383A-3DFE-4725-A79D-01BF2460883F}" type="presOf" srcId="{D3EEF410-908E-417E-B701-3A1AF7083E1F}" destId="{61015BA4-2FD9-486D-B22E-2CF04C5A268E}" srcOrd="0" destOrd="0" presId="urn:microsoft.com/office/officeart/2016/7/layout/BasicLinearProcessNumbered"/>
    <dgm:cxn modelId="{95B5EA3A-F280-4ABF-863C-3E190F55AE06}" srcId="{7828B873-042E-493B-ACC5-CC9D5574A60E}" destId="{68D329E9-446D-4B0F-8025-752EEEF24ECF}" srcOrd="3" destOrd="0" parTransId="{AFBA59F6-FAEB-44F0-B095-303C3EAD1C57}" sibTransId="{CDF306CF-364F-4FD8-BEDC-9EB4658D2999}"/>
    <dgm:cxn modelId="{ECE84841-5A54-456E-9C95-0BA4BCB7C3C0}" type="presOf" srcId="{7901084B-C624-4982-BE5C-B4C57A66E471}" destId="{3267F3C1-A9E5-4179-B48F-649203E1181C}" srcOrd="0" destOrd="0" presId="urn:microsoft.com/office/officeart/2016/7/layout/BasicLinearProcessNumbered"/>
    <dgm:cxn modelId="{18B89C4F-0E2F-4063-A79B-A13CA0043400}" type="presOf" srcId="{38975812-D181-4AF1-AAC8-8BA8DC54E24A}" destId="{C821DAB3-23AD-47AE-988D-6BAF679F9FE1}" srcOrd="0" destOrd="0" presId="urn:microsoft.com/office/officeart/2016/7/layout/BasicLinearProcessNumbered"/>
    <dgm:cxn modelId="{D9CCC875-18AC-4430-A0FD-2E0723B8785D}" type="presOf" srcId="{3D33E9FE-AC37-47C2-A5F1-E04FCD1E9C2E}" destId="{66F6B025-73A7-490E-802F-DC9CCB124A4C}" srcOrd="0" destOrd="0" presId="urn:microsoft.com/office/officeart/2016/7/layout/BasicLinearProcessNumbered"/>
    <dgm:cxn modelId="{EC1AE599-9271-4F2B-A655-0F5B41E89DA4}" type="presOf" srcId="{CDF306CF-364F-4FD8-BEDC-9EB4658D2999}" destId="{86D9C6B5-9B3E-4718-8501-B658192F1A04}" srcOrd="0" destOrd="0" presId="urn:microsoft.com/office/officeart/2016/7/layout/BasicLinearProcessNumbered"/>
    <dgm:cxn modelId="{8EE31A9E-88EF-499C-A7D7-6D99BE1C08D3}" type="presOf" srcId="{68D329E9-446D-4B0F-8025-752EEEF24ECF}" destId="{2373A678-6594-4426-A3E8-8B34492DC34F}" srcOrd="0" destOrd="0" presId="urn:microsoft.com/office/officeart/2016/7/layout/BasicLinearProcessNumbered"/>
    <dgm:cxn modelId="{46A980B3-F884-4209-A86D-80B99E590FBF}" type="presOf" srcId="{68D329E9-446D-4B0F-8025-752EEEF24ECF}" destId="{99A6DA09-DB4C-4A29-99B8-846EC0941A18}" srcOrd="1" destOrd="0" presId="urn:microsoft.com/office/officeart/2016/7/layout/BasicLinearProcessNumbered"/>
    <dgm:cxn modelId="{B81EB4B5-D362-4E23-898E-27838DC8FB7B}" type="presOf" srcId="{386A271F-F25D-4A10-8AE6-043C89BB09EB}" destId="{1D350A44-9D72-4AB4-9151-41283B43FFA7}" srcOrd="1" destOrd="0" presId="urn:microsoft.com/office/officeart/2016/7/layout/BasicLinearProcessNumbered"/>
    <dgm:cxn modelId="{B26439BE-8BBA-4393-AE8C-0CF64507A211}" type="presOf" srcId="{6105788D-45D9-432E-8A08-7C9F8C6B1FE5}" destId="{CFB38D90-F31A-4844-83D1-50ADF3EAE2C6}" srcOrd="0" destOrd="0" presId="urn:microsoft.com/office/officeart/2016/7/layout/BasicLinearProcessNumbered"/>
    <dgm:cxn modelId="{4BAD01D1-577D-4534-BA95-837566FEA5EA}" type="presOf" srcId="{6105788D-45D9-432E-8A08-7C9F8C6B1FE5}" destId="{D6131D82-FE4C-400E-88F2-4195B237AFDB}" srcOrd="1" destOrd="0" presId="urn:microsoft.com/office/officeart/2016/7/layout/BasicLinearProcessNumbered"/>
    <dgm:cxn modelId="{30CEC2E3-1E22-4601-BB0B-8EEBB8C3FF77}" srcId="{7828B873-042E-493B-ACC5-CC9D5574A60E}" destId="{3D33E9FE-AC37-47C2-A5F1-E04FCD1E9C2E}" srcOrd="1" destOrd="0" parTransId="{EF99610B-DCB6-4331-8063-A4C1D5F68B3C}" sibTransId="{7901084B-C624-4982-BE5C-B4C57A66E471}"/>
    <dgm:cxn modelId="{784E1EE6-20A5-4BB1-AB62-3604C7A58163}" srcId="{7828B873-042E-493B-ACC5-CC9D5574A60E}" destId="{386A271F-F25D-4A10-8AE6-043C89BB09EB}" srcOrd="0" destOrd="0" parTransId="{10C429A5-723A-4F59-9916-C72FD6B1061D}" sibTransId="{D3EEF410-908E-417E-B701-3A1AF7083E1F}"/>
    <dgm:cxn modelId="{C52972E7-C863-4075-ADF8-3CBFF28D6B84}" type="presOf" srcId="{3D33E9FE-AC37-47C2-A5F1-E04FCD1E9C2E}" destId="{CC753CC9-2417-4134-8D1D-048D3F6FF581}" srcOrd="1" destOrd="0" presId="urn:microsoft.com/office/officeart/2016/7/layout/BasicLinearProcessNumbered"/>
    <dgm:cxn modelId="{D666E8C0-77D2-40C0-AFD5-1849B90D499B}" type="presParOf" srcId="{26DB33EF-13AF-4FE3-90F0-298D7938188C}" destId="{B1CD502E-9781-441A-A9F5-426C32E2F7D9}" srcOrd="0" destOrd="0" presId="urn:microsoft.com/office/officeart/2016/7/layout/BasicLinearProcessNumbered"/>
    <dgm:cxn modelId="{A79236E8-A227-4AD6-9710-FCB857062AD9}" type="presParOf" srcId="{B1CD502E-9781-441A-A9F5-426C32E2F7D9}" destId="{7077DE99-A3A5-4667-A33A-7CE25E686C51}" srcOrd="0" destOrd="0" presId="urn:microsoft.com/office/officeart/2016/7/layout/BasicLinearProcessNumbered"/>
    <dgm:cxn modelId="{A7FBA249-7335-4546-BB02-291E6D40E5D7}" type="presParOf" srcId="{B1CD502E-9781-441A-A9F5-426C32E2F7D9}" destId="{61015BA4-2FD9-486D-B22E-2CF04C5A268E}" srcOrd="1" destOrd="0" presId="urn:microsoft.com/office/officeart/2016/7/layout/BasicLinearProcessNumbered"/>
    <dgm:cxn modelId="{58B527B2-3546-453E-9A81-A1C647061009}" type="presParOf" srcId="{B1CD502E-9781-441A-A9F5-426C32E2F7D9}" destId="{D217F65E-5161-4B1E-8E91-53A6D2EE56A1}" srcOrd="2" destOrd="0" presId="urn:microsoft.com/office/officeart/2016/7/layout/BasicLinearProcessNumbered"/>
    <dgm:cxn modelId="{B18F6C2B-DC69-4EFD-9DDC-52FDBD099BF7}" type="presParOf" srcId="{B1CD502E-9781-441A-A9F5-426C32E2F7D9}" destId="{1D350A44-9D72-4AB4-9151-41283B43FFA7}" srcOrd="3" destOrd="0" presId="urn:microsoft.com/office/officeart/2016/7/layout/BasicLinearProcessNumbered"/>
    <dgm:cxn modelId="{53610714-4C0C-4494-A369-5F51522E38D4}" type="presParOf" srcId="{26DB33EF-13AF-4FE3-90F0-298D7938188C}" destId="{76EAA1E6-7347-49CB-8CEF-71D890BCD6A7}" srcOrd="1" destOrd="0" presId="urn:microsoft.com/office/officeart/2016/7/layout/BasicLinearProcessNumbered"/>
    <dgm:cxn modelId="{356424FE-8E70-40A3-B671-3B82543CAD01}" type="presParOf" srcId="{26DB33EF-13AF-4FE3-90F0-298D7938188C}" destId="{B7D0A378-B029-45D4-9ADC-B284C1932043}" srcOrd="2" destOrd="0" presId="urn:microsoft.com/office/officeart/2016/7/layout/BasicLinearProcessNumbered"/>
    <dgm:cxn modelId="{EC56ACF7-5AE8-4509-B25D-F68C07ACF180}" type="presParOf" srcId="{B7D0A378-B029-45D4-9ADC-B284C1932043}" destId="{66F6B025-73A7-490E-802F-DC9CCB124A4C}" srcOrd="0" destOrd="0" presId="urn:microsoft.com/office/officeart/2016/7/layout/BasicLinearProcessNumbered"/>
    <dgm:cxn modelId="{55CCB44B-E224-4411-A32C-0C22EA42656D}" type="presParOf" srcId="{B7D0A378-B029-45D4-9ADC-B284C1932043}" destId="{3267F3C1-A9E5-4179-B48F-649203E1181C}" srcOrd="1" destOrd="0" presId="urn:microsoft.com/office/officeart/2016/7/layout/BasicLinearProcessNumbered"/>
    <dgm:cxn modelId="{84F3818F-7BA5-483D-9C53-7EA24D5BCB33}" type="presParOf" srcId="{B7D0A378-B029-45D4-9ADC-B284C1932043}" destId="{6CD7B1E5-62C4-45E3-98F0-F989EAAC23A6}" srcOrd="2" destOrd="0" presId="urn:microsoft.com/office/officeart/2016/7/layout/BasicLinearProcessNumbered"/>
    <dgm:cxn modelId="{CA7F4D94-11EE-42FC-BB62-0D6429962C27}" type="presParOf" srcId="{B7D0A378-B029-45D4-9ADC-B284C1932043}" destId="{CC753CC9-2417-4134-8D1D-048D3F6FF581}" srcOrd="3" destOrd="0" presId="urn:microsoft.com/office/officeart/2016/7/layout/BasicLinearProcessNumbered"/>
    <dgm:cxn modelId="{2DE41AB4-ED44-4078-93E0-F6996F81D7D5}" type="presParOf" srcId="{26DB33EF-13AF-4FE3-90F0-298D7938188C}" destId="{589882E6-9EBE-4D92-984F-59AC5D1058CD}" srcOrd="3" destOrd="0" presId="urn:microsoft.com/office/officeart/2016/7/layout/BasicLinearProcessNumbered"/>
    <dgm:cxn modelId="{DEB16C36-711C-4093-B42C-75951D7C47E2}" type="presParOf" srcId="{26DB33EF-13AF-4FE3-90F0-298D7938188C}" destId="{7A85301C-413F-42BA-8D43-4F51E34C4334}" srcOrd="4" destOrd="0" presId="urn:microsoft.com/office/officeart/2016/7/layout/BasicLinearProcessNumbered"/>
    <dgm:cxn modelId="{B2197656-31B9-490A-B899-E335DEE74BDD}" type="presParOf" srcId="{7A85301C-413F-42BA-8D43-4F51E34C4334}" destId="{CFB38D90-F31A-4844-83D1-50ADF3EAE2C6}" srcOrd="0" destOrd="0" presId="urn:microsoft.com/office/officeart/2016/7/layout/BasicLinearProcessNumbered"/>
    <dgm:cxn modelId="{C54FC878-ECFB-469E-8615-C82DEF73917F}" type="presParOf" srcId="{7A85301C-413F-42BA-8D43-4F51E34C4334}" destId="{C821DAB3-23AD-47AE-988D-6BAF679F9FE1}" srcOrd="1" destOrd="0" presId="urn:microsoft.com/office/officeart/2016/7/layout/BasicLinearProcessNumbered"/>
    <dgm:cxn modelId="{DDCB96D2-41E9-4192-987F-DDF2568518C3}" type="presParOf" srcId="{7A85301C-413F-42BA-8D43-4F51E34C4334}" destId="{69B0882C-F53F-4401-9E7D-CF21B71D169F}" srcOrd="2" destOrd="0" presId="urn:microsoft.com/office/officeart/2016/7/layout/BasicLinearProcessNumbered"/>
    <dgm:cxn modelId="{C3E487A5-EAD4-44E2-8823-196C0EF2DFD4}" type="presParOf" srcId="{7A85301C-413F-42BA-8D43-4F51E34C4334}" destId="{D6131D82-FE4C-400E-88F2-4195B237AFDB}" srcOrd="3" destOrd="0" presId="urn:microsoft.com/office/officeart/2016/7/layout/BasicLinearProcessNumbered"/>
    <dgm:cxn modelId="{5616C932-73B3-4AFC-A2A6-0AE54B21EAD6}" type="presParOf" srcId="{26DB33EF-13AF-4FE3-90F0-298D7938188C}" destId="{61EAEDBA-F721-475E-94BC-5D7B54B08701}" srcOrd="5" destOrd="0" presId="urn:microsoft.com/office/officeart/2016/7/layout/BasicLinearProcessNumbered"/>
    <dgm:cxn modelId="{739F5FAB-06E9-425A-ACE4-47F213537166}" type="presParOf" srcId="{26DB33EF-13AF-4FE3-90F0-298D7938188C}" destId="{5A5850B2-DFA1-4114-8F57-36F1AB390F34}" srcOrd="6" destOrd="0" presId="urn:microsoft.com/office/officeart/2016/7/layout/BasicLinearProcessNumbered"/>
    <dgm:cxn modelId="{30F8D10D-0CFC-4EFD-9AC4-9C30A1DCBA57}" type="presParOf" srcId="{5A5850B2-DFA1-4114-8F57-36F1AB390F34}" destId="{2373A678-6594-4426-A3E8-8B34492DC34F}" srcOrd="0" destOrd="0" presId="urn:microsoft.com/office/officeart/2016/7/layout/BasicLinearProcessNumbered"/>
    <dgm:cxn modelId="{CF01432D-F817-45DF-8ECD-7EB75ADE23A6}" type="presParOf" srcId="{5A5850B2-DFA1-4114-8F57-36F1AB390F34}" destId="{86D9C6B5-9B3E-4718-8501-B658192F1A04}" srcOrd="1" destOrd="0" presId="urn:microsoft.com/office/officeart/2016/7/layout/BasicLinearProcessNumbered"/>
    <dgm:cxn modelId="{A4D16554-EFE8-434E-938F-B305482580E6}" type="presParOf" srcId="{5A5850B2-DFA1-4114-8F57-36F1AB390F34}" destId="{C9F26DD6-CB6B-4B42-B958-586BE7D3DD7D}" srcOrd="2" destOrd="0" presId="urn:microsoft.com/office/officeart/2016/7/layout/BasicLinearProcessNumbered"/>
    <dgm:cxn modelId="{DCD5C71C-BF9D-4AA0-8CCB-6E5431D04C80}" type="presParOf" srcId="{5A5850B2-DFA1-4114-8F57-36F1AB390F34}" destId="{99A6DA09-DB4C-4A29-99B8-846EC0941A18}"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08003-4DF7-49B5-8C6E-9CE524683D6A}">
      <dsp:nvSpPr>
        <dsp:cNvPr id="0" name=""/>
        <dsp:cNvSpPr/>
      </dsp:nvSpPr>
      <dsp:spPr>
        <a:xfrm>
          <a:off x="0" y="0"/>
          <a:ext cx="8046720" cy="832937"/>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The Bible is unlike any other book. You don’t read it simply to acquire information.</a:t>
          </a:r>
        </a:p>
      </dsp:txBody>
      <dsp:txXfrm>
        <a:off x="24396" y="24396"/>
        <a:ext cx="7077531" cy="784145"/>
      </dsp:txXfrm>
    </dsp:sp>
    <dsp:sp modelId="{0A42F9F6-EB06-405C-9A46-6948742039F1}">
      <dsp:nvSpPr>
        <dsp:cNvPr id="0" name=""/>
        <dsp:cNvSpPr/>
      </dsp:nvSpPr>
      <dsp:spPr>
        <a:xfrm>
          <a:off x="673912" y="984380"/>
          <a:ext cx="8046720" cy="83293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We respect it as God Himself. When we read, we take Him in and He is able to do a work within us.</a:t>
          </a:r>
        </a:p>
      </dsp:txBody>
      <dsp:txXfrm>
        <a:off x="698308" y="1008776"/>
        <a:ext cx="6782605" cy="784145"/>
      </dsp:txXfrm>
    </dsp:sp>
    <dsp:sp modelId="{1CFDA58D-C2E2-45D2-A77F-5F35FBEF40CE}">
      <dsp:nvSpPr>
        <dsp:cNvPr id="0" name=""/>
        <dsp:cNvSpPr/>
      </dsp:nvSpPr>
      <dsp:spPr>
        <a:xfrm>
          <a:off x="1337767" y="1968761"/>
          <a:ext cx="8046720" cy="832937"/>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So when we read, we do not read out of an obligation, to meet a goal or simply to learn.</a:t>
          </a:r>
        </a:p>
      </dsp:txBody>
      <dsp:txXfrm>
        <a:off x="1362163" y="1993157"/>
        <a:ext cx="6792664" cy="784145"/>
      </dsp:txXfrm>
    </dsp:sp>
    <dsp:sp modelId="{2DD568BA-2C00-476D-8373-97918030CD0A}">
      <dsp:nvSpPr>
        <dsp:cNvPr id="0" name=""/>
        <dsp:cNvSpPr/>
      </dsp:nvSpPr>
      <dsp:spPr>
        <a:xfrm>
          <a:off x="2011680" y="2953142"/>
          <a:ext cx="8046720" cy="832937"/>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We open the Bible with the full expectation to meet God there.</a:t>
          </a:r>
        </a:p>
      </dsp:txBody>
      <dsp:txXfrm>
        <a:off x="2036076" y="2977538"/>
        <a:ext cx="6782605" cy="784145"/>
      </dsp:txXfrm>
    </dsp:sp>
    <dsp:sp modelId="{F4F474D7-28AC-4A53-966B-B6A4F6098AF0}">
      <dsp:nvSpPr>
        <dsp:cNvPr id="0" name=""/>
        <dsp:cNvSpPr/>
      </dsp:nvSpPr>
      <dsp:spPr>
        <a:xfrm>
          <a:off x="7505310" y="637954"/>
          <a:ext cx="541409" cy="541409"/>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7627127" y="637954"/>
        <a:ext cx="297775" cy="407410"/>
      </dsp:txXfrm>
    </dsp:sp>
    <dsp:sp modelId="{7714B91D-A052-4A12-8E5B-E51C3D81214C}">
      <dsp:nvSpPr>
        <dsp:cNvPr id="0" name=""/>
        <dsp:cNvSpPr/>
      </dsp:nvSpPr>
      <dsp:spPr>
        <a:xfrm>
          <a:off x="8179223" y="1622335"/>
          <a:ext cx="541409" cy="541409"/>
        </a:xfrm>
        <a:prstGeom prst="downArrow">
          <a:avLst>
            <a:gd name="adj1" fmla="val 55000"/>
            <a:gd name="adj2" fmla="val 45000"/>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301040" y="1622335"/>
        <a:ext cx="297775" cy="407410"/>
      </dsp:txXfrm>
    </dsp:sp>
    <dsp:sp modelId="{E5033249-815F-4E21-BA37-0E7C6D4304E2}">
      <dsp:nvSpPr>
        <dsp:cNvPr id="0" name=""/>
        <dsp:cNvSpPr/>
      </dsp:nvSpPr>
      <dsp:spPr>
        <a:xfrm>
          <a:off x="8843077" y="2606716"/>
          <a:ext cx="541409" cy="541409"/>
        </a:xfrm>
        <a:prstGeom prst="downArrow">
          <a:avLst>
            <a:gd name="adj1" fmla="val 55000"/>
            <a:gd name="adj2" fmla="val 45000"/>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964894" y="2606716"/>
        <a:ext cx="297775" cy="407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77DE99-A3A5-4667-A33A-7CE25E686C51}">
      <dsp:nvSpPr>
        <dsp:cNvPr id="0" name=""/>
        <dsp:cNvSpPr/>
      </dsp:nvSpPr>
      <dsp:spPr>
        <a:xfrm>
          <a:off x="2946" y="975803"/>
          <a:ext cx="2337792" cy="32729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263" tIns="330200" rIns="182263" bIns="330200" numCol="1" spcCol="1270" anchor="t" anchorCtr="0">
          <a:noAutofit/>
        </a:bodyPr>
        <a:lstStyle/>
        <a:p>
          <a:pPr marL="0" lvl="0" indent="0" algn="l" defTabSz="800100">
            <a:lnSpc>
              <a:spcPct val="90000"/>
            </a:lnSpc>
            <a:spcBef>
              <a:spcPct val="0"/>
            </a:spcBef>
            <a:spcAft>
              <a:spcPct val="35000"/>
            </a:spcAft>
            <a:buNone/>
          </a:pPr>
          <a:r>
            <a:rPr lang="en-US" sz="1800" kern="1200" dirty="0"/>
            <a:t>Make reading your word a must.</a:t>
          </a:r>
        </a:p>
      </dsp:txBody>
      <dsp:txXfrm>
        <a:off x="2946" y="2219509"/>
        <a:ext cx="2337792" cy="1963745"/>
      </dsp:txXfrm>
    </dsp:sp>
    <dsp:sp modelId="{61015BA4-2FD9-486D-B22E-2CF04C5A268E}">
      <dsp:nvSpPr>
        <dsp:cNvPr id="0" name=""/>
        <dsp:cNvSpPr/>
      </dsp:nvSpPr>
      <dsp:spPr>
        <a:xfrm>
          <a:off x="680906" y="1303094"/>
          <a:ext cx="981872" cy="981872"/>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551" tIns="12700" rIns="76551" bIns="12700" numCol="1" spcCol="1270" anchor="ctr" anchorCtr="0">
          <a:noAutofit/>
        </a:bodyPr>
        <a:lstStyle/>
        <a:p>
          <a:pPr marL="0" lvl="0" indent="0" algn="ctr" defTabSz="2089150">
            <a:lnSpc>
              <a:spcPct val="90000"/>
            </a:lnSpc>
            <a:spcBef>
              <a:spcPct val="0"/>
            </a:spcBef>
            <a:spcAft>
              <a:spcPct val="35000"/>
            </a:spcAft>
            <a:buNone/>
          </a:pPr>
          <a:r>
            <a:rPr lang="en-US" sz="4700" kern="1200"/>
            <a:t>1</a:t>
          </a:r>
        </a:p>
      </dsp:txBody>
      <dsp:txXfrm>
        <a:off x="824698" y="1446886"/>
        <a:ext cx="694288" cy="694288"/>
      </dsp:txXfrm>
    </dsp:sp>
    <dsp:sp modelId="{D217F65E-5161-4B1E-8E91-53A6D2EE56A1}">
      <dsp:nvSpPr>
        <dsp:cNvPr id="0" name=""/>
        <dsp:cNvSpPr/>
      </dsp:nvSpPr>
      <dsp:spPr>
        <a:xfrm>
          <a:off x="2946" y="4248641"/>
          <a:ext cx="2337792"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F6B025-73A7-490E-802F-DC9CCB124A4C}">
      <dsp:nvSpPr>
        <dsp:cNvPr id="0" name=""/>
        <dsp:cNvSpPr/>
      </dsp:nvSpPr>
      <dsp:spPr>
        <a:xfrm>
          <a:off x="2574518" y="975803"/>
          <a:ext cx="2337792" cy="32729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263" tIns="330200" rIns="182263" bIns="330200" numCol="1" spcCol="1270" anchor="t" anchorCtr="0">
          <a:noAutofit/>
        </a:bodyPr>
        <a:lstStyle/>
        <a:p>
          <a:pPr marL="0" lvl="0" indent="0" algn="l" defTabSz="711200">
            <a:lnSpc>
              <a:spcPct val="90000"/>
            </a:lnSpc>
            <a:spcBef>
              <a:spcPct val="0"/>
            </a:spcBef>
            <a:spcAft>
              <a:spcPct val="35000"/>
            </a:spcAft>
            <a:buNone/>
          </a:pPr>
          <a:r>
            <a:rPr lang="en-US" sz="1600" kern="1200" dirty="0"/>
            <a:t>Take in God daily</a:t>
          </a:r>
        </a:p>
      </dsp:txBody>
      <dsp:txXfrm>
        <a:off x="2574518" y="2219509"/>
        <a:ext cx="2337792" cy="1963745"/>
      </dsp:txXfrm>
    </dsp:sp>
    <dsp:sp modelId="{3267F3C1-A9E5-4179-B48F-649203E1181C}">
      <dsp:nvSpPr>
        <dsp:cNvPr id="0" name=""/>
        <dsp:cNvSpPr/>
      </dsp:nvSpPr>
      <dsp:spPr>
        <a:xfrm>
          <a:off x="3252477" y="1303094"/>
          <a:ext cx="981872" cy="981872"/>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551" tIns="12700" rIns="76551" bIns="12700" numCol="1" spcCol="1270" anchor="ctr" anchorCtr="0">
          <a:noAutofit/>
        </a:bodyPr>
        <a:lstStyle/>
        <a:p>
          <a:pPr marL="0" lvl="0" indent="0" algn="ctr" defTabSz="2089150">
            <a:lnSpc>
              <a:spcPct val="90000"/>
            </a:lnSpc>
            <a:spcBef>
              <a:spcPct val="0"/>
            </a:spcBef>
            <a:spcAft>
              <a:spcPct val="35000"/>
            </a:spcAft>
            <a:buNone/>
          </a:pPr>
          <a:r>
            <a:rPr lang="en-US" sz="4700" kern="1200"/>
            <a:t>2</a:t>
          </a:r>
        </a:p>
      </dsp:txBody>
      <dsp:txXfrm>
        <a:off x="3396269" y="1446886"/>
        <a:ext cx="694288" cy="694288"/>
      </dsp:txXfrm>
    </dsp:sp>
    <dsp:sp modelId="{6CD7B1E5-62C4-45E3-98F0-F989EAAC23A6}">
      <dsp:nvSpPr>
        <dsp:cNvPr id="0" name=""/>
        <dsp:cNvSpPr/>
      </dsp:nvSpPr>
      <dsp:spPr>
        <a:xfrm>
          <a:off x="2574518" y="4248641"/>
          <a:ext cx="2337792"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B38D90-F31A-4844-83D1-50ADF3EAE2C6}">
      <dsp:nvSpPr>
        <dsp:cNvPr id="0" name=""/>
        <dsp:cNvSpPr/>
      </dsp:nvSpPr>
      <dsp:spPr>
        <a:xfrm>
          <a:off x="5146089" y="975803"/>
          <a:ext cx="2337792" cy="32729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263" tIns="330200" rIns="182263" bIns="330200" numCol="1" spcCol="1270" anchor="t" anchorCtr="0">
          <a:noAutofit/>
        </a:bodyPr>
        <a:lstStyle/>
        <a:p>
          <a:pPr marL="0" lvl="0" indent="0" algn="l" defTabSz="666750">
            <a:lnSpc>
              <a:spcPct val="90000"/>
            </a:lnSpc>
            <a:spcBef>
              <a:spcPct val="0"/>
            </a:spcBef>
            <a:spcAft>
              <a:spcPct val="35000"/>
            </a:spcAft>
            <a:buNone/>
          </a:pPr>
          <a:r>
            <a:rPr lang="en-US" sz="1500" kern="1200"/>
            <a:t>Discipline yourself by fighting to get to the Lord daily, spending time with Him in His word.</a:t>
          </a:r>
        </a:p>
      </dsp:txBody>
      <dsp:txXfrm>
        <a:off x="5146089" y="2219509"/>
        <a:ext cx="2337792" cy="1963745"/>
      </dsp:txXfrm>
    </dsp:sp>
    <dsp:sp modelId="{C821DAB3-23AD-47AE-988D-6BAF679F9FE1}">
      <dsp:nvSpPr>
        <dsp:cNvPr id="0" name=""/>
        <dsp:cNvSpPr/>
      </dsp:nvSpPr>
      <dsp:spPr>
        <a:xfrm>
          <a:off x="5824049" y="1303094"/>
          <a:ext cx="981872" cy="981872"/>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551" tIns="12700" rIns="76551" bIns="12700" numCol="1" spcCol="1270" anchor="ctr" anchorCtr="0">
          <a:noAutofit/>
        </a:bodyPr>
        <a:lstStyle/>
        <a:p>
          <a:pPr marL="0" lvl="0" indent="0" algn="ctr" defTabSz="2089150">
            <a:lnSpc>
              <a:spcPct val="90000"/>
            </a:lnSpc>
            <a:spcBef>
              <a:spcPct val="0"/>
            </a:spcBef>
            <a:spcAft>
              <a:spcPct val="35000"/>
            </a:spcAft>
            <a:buNone/>
          </a:pPr>
          <a:r>
            <a:rPr lang="en-US" sz="4700" kern="1200"/>
            <a:t>3</a:t>
          </a:r>
        </a:p>
      </dsp:txBody>
      <dsp:txXfrm>
        <a:off x="5967841" y="1446886"/>
        <a:ext cx="694288" cy="694288"/>
      </dsp:txXfrm>
    </dsp:sp>
    <dsp:sp modelId="{69B0882C-F53F-4401-9E7D-CF21B71D169F}">
      <dsp:nvSpPr>
        <dsp:cNvPr id="0" name=""/>
        <dsp:cNvSpPr/>
      </dsp:nvSpPr>
      <dsp:spPr>
        <a:xfrm>
          <a:off x="5146089" y="4248641"/>
          <a:ext cx="2337792"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73A678-6594-4426-A3E8-8B34492DC34F}">
      <dsp:nvSpPr>
        <dsp:cNvPr id="0" name=""/>
        <dsp:cNvSpPr/>
      </dsp:nvSpPr>
      <dsp:spPr>
        <a:xfrm>
          <a:off x="7717661" y="975803"/>
          <a:ext cx="2337792" cy="32729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263" tIns="330200" rIns="182263" bIns="330200" numCol="1" spcCol="1270" anchor="t" anchorCtr="0">
          <a:noAutofit/>
        </a:bodyPr>
        <a:lstStyle/>
        <a:p>
          <a:pPr marL="0" lvl="0" indent="0" algn="l" defTabSz="666750">
            <a:lnSpc>
              <a:spcPct val="90000"/>
            </a:lnSpc>
            <a:spcBef>
              <a:spcPct val="0"/>
            </a:spcBef>
            <a:spcAft>
              <a:spcPct val="35000"/>
            </a:spcAft>
            <a:buNone/>
          </a:pPr>
          <a:r>
            <a:rPr lang="en-US" sz="1500" kern="1200"/>
            <a:t>See this as an opportunity you cannot pass to get to know Him and He you and grow your relationship with one another.</a:t>
          </a:r>
        </a:p>
      </dsp:txBody>
      <dsp:txXfrm>
        <a:off x="7717661" y="2219509"/>
        <a:ext cx="2337792" cy="1963745"/>
      </dsp:txXfrm>
    </dsp:sp>
    <dsp:sp modelId="{86D9C6B5-9B3E-4718-8501-B658192F1A04}">
      <dsp:nvSpPr>
        <dsp:cNvPr id="0" name=""/>
        <dsp:cNvSpPr/>
      </dsp:nvSpPr>
      <dsp:spPr>
        <a:xfrm>
          <a:off x="8395620" y="1303094"/>
          <a:ext cx="981872" cy="981872"/>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551" tIns="12700" rIns="76551" bIns="12700" numCol="1" spcCol="1270" anchor="ctr" anchorCtr="0">
          <a:noAutofit/>
        </a:bodyPr>
        <a:lstStyle/>
        <a:p>
          <a:pPr marL="0" lvl="0" indent="0" algn="ctr" defTabSz="2089150">
            <a:lnSpc>
              <a:spcPct val="90000"/>
            </a:lnSpc>
            <a:spcBef>
              <a:spcPct val="0"/>
            </a:spcBef>
            <a:spcAft>
              <a:spcPct val="35000"/>
            </a:spcAft>
            <a:buNone/>
          </a:pPr>
          <a:r>
            <a:rPr lang="en-US" sz="4700" kern="1200"/>
            <a:t>4</a:t>
          </a:r>
        </a:p>
      </dsp:txBody>
      <dsp:txXfrm>
        <a:off x="8539412" y="1446886"/>
        <a:ext cx="694288" cy="694288"/>
      </dsp:txXfrm>
    </dsp:sp>
    <dsp:sp modelId="{C9F26DD6-CB6B-4B42-B958-586BE7D3DD7D}">
      <dsp:nvSpPr>
        <dsp:cNvPr id="0" name=""/>
        <dsp:cNvSpPr/>
      </dsp:nvSpPr>
      <dsp:spPr>
        <a:xfrm>
          <a:off x="7717661" y="4248641"/>
          <a:ext cx="2337792"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4D910D-9D7C-4097-ADC1-7E1AA15E205D}" type="datetimeFigureOut">
              <a:rPr lang="en-US" smtClean="0"/>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22D682-DC69-4827-9B95-C3366A28D28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9009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4D910D-9D7C-4097-ADC1-7E1AA15E205D}" type="datetimeFigureOut">
              <a:rPr lang="en-US" smtClean="0"/>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1579101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4D910D-9D7C-4097-ADC1-7E1AA15E205D}" type="datetimeFigureOut">
              <a:rPr lang="en-US" smtClean="0"/>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1609395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4D910D-9D7C-4097-ADC1-7E1AA15E205D}" type="datetimeFigureOut">
              <a:rPr lang="en-US" smtClean="0"/>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2625945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4D910D-9D7C-4097-ADC1-7E1AA15E205D}" type="datetimeFigureOut">
              <a:rPr lang="en-US" smtClean="0"/>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22D682-DC69-4827-9B95-C3366A28D28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671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4D910D-9D7C-4097-ADC1-7E1AA15E205D}" type="datetimeFigureOut">
              <a:rPr lang="en-US" smtClean="0"/>
              <a:t>7/21/2024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603119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4D910D-9D7C-4097-ADC1-7E1AA15E205D}" type="datetimeFigureOut">
              <a:rPr lang="en-US" smtClean="0"/>
              <a:t>7/21/2024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376659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4D910D-9D7C-4097-ADC1-7E1AA15E205D}" type="datetimeFigureOut">
              <a:rPr lang="en-US" smtClean="0"/>
              <a:t>7/21/2024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1449494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14D910D-9D7C-4097-ADC1-7E1AA15E205D}" type="datetimeFigureOut">
              <a:rPr lang="en-US" smtClean="0"/>
              <a:t>7/21/2024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7578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14D910D-9D7C-4097-ADC1-7E1AA15E205D}" type="datetimeFigureOut">
              <a:rPr lang="en-US" smtClean="0"/>
              <a:t>7/21/2024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F22D682-DC69-4827-9B95-C3366A28D280}" type="slidenum">
              <a:rPr lang="en-US" smtClean="0"/>
              <a:t>‹#›</a:t>
            </a:fld>
            <a:endParaRPr lang="en-US"/>
          </a:p>
        </p:txBody>
      </p:sp>
    </p:spTree>
    <p:extLst>
      <p:ext uri="{BB962C8B-B14F-4D97-AF65-F5344CB8AC3E}">
        <p14:creationId xmlns:p14="http://schemas.microsoft.com/office/powerpoint/2010/main" val="159605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4D910D-9D7C-4097-ADC1-7E1AA15E205D}" type="datetimeFigureOut">
              <a:rPr lang="en-US" smtClean="0"/>
              <a:t>7/21/2024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22D682-DC69-4827-9B95-C3366A28D280}" type="slidenum">
              <a:rPr lang="en-US" smtClean="0"/>
              <a:t>‹#›</a:t>
            </a:fld>
            <a:endParaRPr lang="en-US"/>
          </a:p>
        </p:txBody>
      </p:sp>
    </p:spTree>
    <p:extLst>
      <p:ext uri="{BB962C8B-B14F-4D97-AF65-F5344CB8AC3E}">
        <p14:creationId xmlns:p14="http://schemas.microsoft.com/office/powerpoint/2010/main" val="3625990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14D910D-9D7C-4097-ADC1-7E1AA15E205D}" type="datetimeFigureOut">
              <a:rPr lang="en-US" smtClean="0"/>
              <a:t>7/21/2024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F22D682-DC69-4827-9B95-C3366A28D28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76684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Two music sheets folded to form a heart shape">
            <a:extLst>
              <a:ext uri="{FF2B5EF4-FFF2-40B4-BE49-F238E27FC236}">
                <a16:creationId xmlns:a16="http://schemas.microsoft.com/office/drawing/2014/main" id="{AA6CF54A-B376-DC60-5384-58704FBF7165}"/>
              </a:ext>
            </a:extLst>
          </p:cNvPr>
          <p:cNvPicPr>
            <a:picLocks noChangeAspect="1"/>
          </p:cNvPicPr>
          <p:nvPr/>
        </p:nvPicPr>
        <p:blipFill>
          <a:blip r:embed="rId2">
            <a:duotone>
              <a:schemeClr val="bg2">
                <a:shade val="45000"/>
                <a:satMod val="135000"/>
              </a:schemeClr>
              <a:prstClr val="white"/>
            </a:duotone>
            <a:alphaModFix amt="35000"/>
          </a:blip>
          <a:srcRect t="14750" b="980"/>
          <a:stretch/>
        </p:blipFill>
        <p:spPr>
          <a:xfrm>
            <a:off x="194892" y="-438659"/>
            <a:ext cx="12191980" cy="6857990"/>
          </a:xfrm>
          <a:prstGeom prst="rect">
            <a:avLst/>
          </a:prstGeom>
        </p:spPr>
      </p:pic>
      <p:sp>
        <p:nvSpPr>
          <p:cNvPr id="2" name="Title 1">
            <a:extLst>
              <a:ext uri="{FF2B5EF4-FFF2-40B4-BE49-F238E27FC236}">
                <a16:creationId xmlns:a16="http://schemas.microsoft.com/office/drawing/2014/main" id="{DC1CAEFE-3755-19DE-182A-5528FA526C8D}"/>
              </a:ext>
            </a:extLst>
          </p:cNvPr>
          <p:cNvSpPr>
            <a:spLocks noGrp="1"/>
          </p:cNvSpPr>
          <p:nvPr>
            <p:ph type="ctrTitle"/>
          </p:nvPr>
        </p:nvSpPr>
        <p:spPr>
          <a:xfrm>
            <a:off x="1097280" y="758952"/>
            <a:ext cx="10058400" cy="1264719"/>
          </a:xfrm>
        </p:spPr>
        <p:txBody>
          <a:bodyPr>
            <a:normAutofit/>
          </a:bodyPr>
          <a:lstStyle/>
          <a:p>
            <a:r>
              <a:rPr lang="en-US" dirty="0"/>
              <a:t>Scripture</a:t>
            </a:r>
          </a:p>
        </p:txBody>
      </p:sp>
      <p:sp>
        <p:nvSpPr>
          <p:cNvPr id="3" name="Subtitle 2">
            <a:extLst>
              <a:ext uri="{FF2B5EF4-FFF2-40B4-BE49-F238E27FC236}">
                <a16:creationId xmlns:a16="http://schemas.microsoft.com/office/drawing/2014/main" id="{E022D4C1-BE9E-2155-33DE-6AD4A714B68B}"/>
              </a:ext>
            </a:extLst>
          </p:cNvPr>
          <p:cNvSpPr>
            <a:spLocks noGrp="1"/>
          </p:cNvSpPr>
          <p:nvPr>
            <p:ph type="subTitle" idx="1"/>
          </p:nvPr>
        </p:nvSpPr>
        <p:spPr>
          <a:xfrm>
            <a:off x="1100051" y="2270038"/>
            <a:ext cx="10058400" cy="3328582"/>
          </a:xfrm>
        </p:spPr>
        <p:txBody>
          <a:bodyPr>
            <a:noAutofit/>
          </a:bodyPr>
          <a:lstStyle/>
          <a:p>
            <a:r>
              <a:rPr lang="en-US" sz="1600" b="0" i="0" dirty="0">
                <a:solidFill>
                  <a:schemeClr val="tx1">
                    <a:lumMod val="85000"/>
                    <a:lumOff val="15000"/>
                  </a:schemeClr>
                </a:solidFill>
                <a:effectLst/>
                <a:highlight>
                  <a:srgbClr val="FFFFFF"/>
                </a:highlight>
                <a:latin typeface="Inter"/>
              </a:rPr>
              <a:t>But don’t let it faze you. </a:t>
            </a:r>
          </a:p>
          <a:p>
            <a:r>
              <a:rPr lang="en-US" sz="1600" b="0" i="0" dirty="0">
                <a:solidFill>
                  <a:schemeClr val="tx1">
                    <a:lumMod val="85000"/>
                    <a:lumOff val="15000"/>
                  </a:schemeClr>
                </a:solidFill>
                <a:effectLst/>
                <a:highlight>
                  <a:srgbClr val="FFFFFF"/>
                </a:highlight>
                <a:latin typeface="Inter"/>
              </a:rPr>
              <a:t>Stick with what you learned and believed, sure of the integrity of your teachers—why, you took in the sacred Scriptures with your mother’s milk!</a:t>
            </a:r>
          </a:p>
          <a:p>
            <a:r>
              <a:rPr lang="en-US" sz="1600" b="0" i="0" dirty="0">
                <a:solidFill>
                  <a:schemeClr val="tx1">
                    <a:lumMod val="85000"/>
                    <a:lumOff val="15000"/>
                  </a:schemeClr>
                </a:solidFill>
                <a:effectLst/>
                <a:highlight>
                  <a:srgbClr val="FFFFFF"/>
                </a:highlight>
                <a:latin typeface="Inter"/>
              </a:rPr>
              <a:t> There’s nothing like the written Word of God for showing you the way to salvation through faith in Christ Jesus.</a:t>
            </a:r>
          </a:p>
          <a:p>
            <a:r>
              <a:rPr lang="en-US" sz="1600" b="0" i="0" dirty="0">
                <a:solidFill>
                  <a:schemeClr val="tx1">
                    <a:lumMod val="85000"/>
                    <a:lumOff val="15000"/>
                  </a:schemeClr>
                </a:solidFill>
                <a:effectLst/>
                <a:highlight>
                  <a:srgbClr val="FFFFFF"/>
                </a:highlight>
                <a:latin typeface="Inter"/>
              </a:rPr>
              <a:t> Every part of Scripture is God-breathed and useful one way or another—showing us truth, exposing our rebellion, correcting our mistakes, training us to live God’s way. </a:t>
            </a:r>
          </a:p>
          <a:p>
            <a:r>
              <a:rPr lang="en-US" sz="1600" b="0" i="0" dirty="0">
                <a:solidFill>
                  <a:schemeClr val="tx1">
                    <a:lumMod val="85000"/>
                    <a:lumOff val="15000"/>
                  </a:schemeClr>
                </a:solidFill>
                <a:effectLst/>
                <a:highlight>
                  <a:srgbClr val="FFFFFF"/>
                </a:highlight>
                <a:latin typeface="Inter"/>
              </a:rPr>
              <a:t>Through the Word we are put together and shaped up for the tasks God has for us.</a:t>
            </a:r>
          </a:p>
          <a:p>
            <a:endParaRPr lang="en-US" sz="1600" dirty="0">
              <a:solidFill>
                <a:schemeClr val="tx1">
                  <a:lumMod val="85000"/>
                  <a:lumOff val="15000"/>
                </a:schemeClr>
              </a:solidFill>
              <a:highlight>
                <a:srgbClr val="FFFFFF"/>
              </a:highlight>
              <a:latin typeface="Inter"/>
            </a:endParaRPr>
          </a:p>
          <a:p>
            <a:r>
              <a:rPr lang="en-US" sz="1600" b="0" i="0" dirty="0">
                <a:solidFill>
                  <a:schemeClr val="tx1">
                    <a:lumMod val="85000"/>
                    <a:lumOff val="15000"/>
                  </a:schemeClr>
                </a:solidFill>
                <a:effectLst/>
                <a:highlight>
                  <a:srgbClr val="FFFFFF"/>
                </a:highlight>
                <a:latin typeface="Inter"/>
              </a:rPr>
              <a:t>- 2 Timothy 14-17</a:t>
            </a:r>
            <a:endParaRPr lang="en-US" sz="1600" dirty="0">
              <a:solidFill>
                <a:schemeClr val="tx1">
                  <a:lumMod val="85000"/>
                  <a:lumOff val="15000"/>
                </a:schemeClr>
              </a:solidFill>
            </a:endParaRPr>
          </a:p>
        </p:txBody>
      </p:sp>
      <p:cxnSp>
        <p:nvCxnSpPr>
          <p:cNvPr id="9" name="Straight Connector 8">
            <a:extLst>
              <a:ext uri="{FF2B5EF4-FFF2-40B4-BE49-F238E27FC236}">
                <a16:creationId xmlns:a16="http://schemas.microsoft.com/office/drawing/2014/main" id="{77AB95BF-57D0-4E49-9EF2-408B47C8D4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1C520CBD-F82E-44E4-BDA5-128716AD7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4618AE32-A526-42FC-A854-732740BD3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483469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A421-20EE-1304-B6F2-133E001A9BCC}"/>
              </a:ext>
            </a:extLst>
          </p:cNvPr>
          <p:cNvSpPr>
            <a:spLocks noGrp="1"/>
          </p:cNvSpPr>
          <p:nvPr>
            <p:ph type="title"/>
          </p:nvPr>
        </p:nvSpPr>
        <p:spPr>
          <a:xfrm>
            <a:off x="1097280" y="286603"/>
            <a:ext cx="10058400" cy="1450757"/>
          </a:xfrm>
        </p:spPr>
        <p:txBody>
          <a:bodyPr>
            <a:normAutofit/>
          </a:bodyPr>
          <a:lstStyle/>
          <a:p>
            <a:br>
              <a:rPr lang="en-US" sz="3400" dirty="0"/>
            </a:br>
            <a:r>
              <a:rPr lang="en-US" sz="3400" b="0" i="0" dirty="0">
                <a:effectLst/>
                <a:highlight>
                  <a:srgbClr val="FFFFFF"/>
                </a:highlight>
                <a:latin typeface="Roboto" panose="02000000000000000000" pitchFamily="2" charset="0"/>
              </a:rPr>
              <a:t>In the beginning was the Word, and the Word was with God, and the Word was God.- John 1:1</a:t>
            </a:r>
            <a:endParaRPr lang="en-US" sz="3400" dirty="0"/>
          </a:p>
        </p:txBody>
      </p:sp>
      <p:graphicFrame>
        <p:nvGraphicFramePr>
          <p:cNvPr id="5" name="Content Placeholder 2">
            <a:extLst>
              <a:ext uri="{FF2B5EF4-FFF2-40B4-BE49-F238E27FC236}">
                <a16:creationId xmlns:a16="http://schemas.microsoft.com/office/drawing/2014/main" id="{3E481154-56F0-DE26-0300-C90C35ABAFA8}"/>
              </a:ext>
            </a:extLst>
          </p:cNvPr>
          <p:cNvGraphicFramePr>
            <a:graphicFrameLocks noGrp="1"/>
          </p:cNvGraphicFramePr>
          <p:nvPr>
            <p:ph idx="1"/>
            <p:extLst>
              <p:ext uri="{D42A27DB-BD31-4B8C-83A1-F6EECF244321}">
                <p14:modId xmlns:p14="http://schemas.microsoft.com/office/powerpoint/2010/main" val="118287484"/>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5248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Closeup of hands holding an open book">
            <a:extLst>
              <a:ext uri="{FF2B5EF4-FFF2-40B4-BE49-F238E27FC236}">
                <a16:creationId xmlns:a16="http://schemas.microsoft.com/office/drawing/2014/main" id="{EC6FCF7F-27E9-22AB-59BF-2CA050582F93}"/>
              </a:ext>
            </a:extLst>
          </p:cNvPr>
          <p:cNvPicPr>
            <a:picLocks noChangeAspect="1"/>
          </p:cNvPicPr>
          <p:nvPr/>
        </p:nvPicPr>
        <p:blipFill>
          <a:blip r:embed="rId2">
            <a:duotone>
              <a:schemeClr val="bg2">
                <a:shade val="45000"/>
                <a:satMod val="135000"/>
              </a:schemeClr>
              <a:prstClr val="white"/>
            </a:duotone>
            <a:alphaModFix amt="35000"/>
          </a:blip>
          <a:srcRect b="15730"/>
          <a:stretch/>
        </p:blipFill>
        <p:spPr>
          <a:xfrm>
            <a:off x="20" y="10"/>
            <a:ext cx="12191980" cy="6857990"/>
          </a:xfrm>
          <a:prstGeom prst="rect">
            <a:avLst/>
          </a:prstGeom>
        </p:spPr>
      </p:pic>
      <p:cxnSp>
        <p:nvCxnSpPr>
          <p:cNvPr id="9" name="Straight Connector 8">
            <a:extLst>
              <a:ext uri="{FF2B5EF4-FFF2-40B4-BE49-F238E27FC236}">
                <a16:creationId xmlns:a16="http://schemas.microsoft.com/office/drawing/2014/main" id="{E9F7CBA9-9D9B-479F-AAB5-BF785971CD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8AB1F919-34E5-0AA3-7F52-EBAEC7BB4B0A}"/>
              </a:ext>
            </a:extLst>
          </p:cNvPr>
          <p:cNvSpPr>
            <a:spLocks noGrp="1"/>
          </p:cNvSpPr>
          <p:nvPr>
            <p:ph idx="1"/>
          </p:nvPr>
        </p:nvSpPr>
        <p:spPr>
          <a:xfrm>
            <a:off x="1097280" y="1737845"/>
            <a:ext cx="10058400" cy="4131249"/>
          </a:xfrm>
        </p:spPr>
        <p:txBody>
          <a:bodyPr>
            <a:noAutofit/>
          </a:bodyPr>
          <a:lstStyle/>
          <a:p>
            <a:pPr marL="0" indent="0">
              <a:buNone/>
            </a:pPr>
            <a:r>
              <a:rPr lang="en-US" sz="2800" dirty="0"/>
              <a:t>Understand, if this is the expectation, then we know reading the words is not enough.</a:t>
            </a:r>
          </a:p>
          <a:p>
            <a:pPr marL="0" indent="0">
              <a:buNone/>
            </a:pPr>
            <a:endParaRPr lang="en-US" sz="2800" dirty="0"/>
          </a:p>
          <a:p>
            <a:pPr marL="0" indent="0">
              <a:buNone/>
            </a:pPr>
            <a:r>
              <a:rPr lang="en-US" sz="2800" dirty="0"/>
              <a:t>We invite the God through His Holy Spirit, to speak to us. We listen, pause, reflect on how the word applies to our life. We work the word trusting the Holy spirit to enter into that process.</a:t>
            </a:r>
          </a:p>
          <a:p>
            <a:pPr marL="0" indent="0">
              <a:buNone/>
            </a:pPr>
            <a:endParaRPr lang="en-US" sz="2800" dirty="0"/>
          </a:p>
          <a:p>
            <a:pPr marL="0" indent="0">
              <a:buNone/>
            </a:pPr>
            <a:r>
              <a:rPr lang="en-US" sz="2800" dirty="0"/>
              <a:t>When we read knowing the Lord will speak to us and give Him room to do so, words are highlighted and speak to us in a way that lets us know we have encountered Him</a:t>
            </a:r>
          </a:p>
        </p:txBody>
      </p:sp>
      <p:sp>
        <p:nvSpPr>
          <p:cNvPr id="11" name="Rectangle 10">
            <a:extLst>
              <a:ext uri="{FF2B5EF4-FFF2-40B4-BE49-F238E27FC236}">
                <a16:creationId xmlns:a16="http://schemas.microsoft.com/office/drawing/2014/main" id="{154480E5-678B-478F-9170-46502C5FB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B598D875-841B-47A7-B4C8-237DBCE2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15692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32D3FD4-6F71-43DF-93B9-87279519C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DE05E555-9FF3-A965-2342-95F8683B256C}"/>
              </a:ext>
            </a:extLst>
          </p:cNvPr>
          <p:cNvSpPr>
            <a:spLocks noGrp="1"/>
          </p:cNvSpPr>
          <p:nvPr>
            <p:ph idx="1"/>
          </p:nvPr>
        </p:nvSpPr>
        <p:spPr>
          <a:xfrm>
            <a:off x="524656" y="419726"/>
            <a:ext cx="6550561" cy="5469246"/>
          </a:xfrm>
        </p:spPr>
        <p:txBody>
          <a:bodyPr>
            <a:noAutofit/>
          </a:bodyPr>
          <a:lstStyle/>
          <a:p>
            <a:r>
              <a:rPr lang="en-US" sz="2800" dirty="0">
                <a:solidFill>
                  <a:srgbClr val="FFFFFF"/>
                </a:solidFill>
              </a:rPr>
              <a:t>Trouble believing or even understanding everything you read?</a:t>
            </a:r>
          </a:p>
          <a:p>
            <a:endParaRPr lang="en-US" sz="2800" dirty="0">
              <a:solidFill>
                <a:srgbClr val="FFFFFF"/>
              </a:solidFill>
            </a:endParaRPr>
          </a:p>
          <a:p>
            <a:r>
              <a:rPr lang="en-US" sz="2800" i="1" dirty="0">
                <a:solidFill>
                  <a:srgbClr val="FFFFFF"/>
                </a:solidFill>
              </a:rPr>
              <a:t>Do not let this stop you. Continue asking for understanding and revelation. </a:t>
            </a:r>
          </a:p>
          <a:p>
            <a:endParaRPr lang="en-US" sz="2800" dirty="0">
              <a:solidFill>
                <a:srgbClr val="FFFFFF"/>
              </a:solidFill>
            </a:endParaRPr>
          </a:p>
          <a:p>
            <a:r>
              <a:rPr lang="en-US" sz="2800" dirty="0">
                <a:solidFill>
                  <a:srgbClr val="FFFFFF"/>
                </a:solidFill>
              </a:rPr>
              <a:t>The more you surrender, submit, obey and practice the spiritual disciplines of scripture reading, fasting, prayer, worship etc. and deny your flesh, the more your spiritual man will grow. In time, your spiritual eyes and ears will open so you can receive.</a:t>
            </a:r>
          </a:p>
        </p:txBody>
      </p:sp>
      <p:sp>
        <p:nvSpPr>
          <p:cNvPr id="11" name="Rectangle 10">
            <a:extLst>
              <a:ext uri="{FF2B5EF4-FFF2-40B4-BE49-F238E27FC236}">
                <a16:creationId xmlns:a16="http://schemas.microsoft.com/office/drawing/2014/main" id="{36F207B4-66C3-4A76-8D54-C2871CF809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5" name="Picture 4" descr="Glasses on top of a book">
            <a:extLst>
              <a:ext uri="{FF2B5EF4-FFF2-40B4-BE49-F238E27FC236}">
                <a16:creationId xmlns:a16="http://schemas.microsoft.com/office/drawing/2014/main" id="{B55888E6-4995-C514-D3F0-294CD54BB7E2}"/>
              </a:ext>
            </a:extLst>
          </p:cNvPr>
          <p:cNvPicPr>
            <a:picLocks noChangeAspect="1"/>
          </p:cNvPicPr>
          <p:nvPr/>
        </p:nvPicPr>
        <p:blipFill>
          <a:blip r:embed="rId2"/>
          <a:srcRect l="15211" r="40543" b="-1"/>
          <a:stretch/>
        </p:blipFill>
        <p:spPr>
          <a:xfrm>
            <a:off x="7611902" y="10"/>
            <a:ext cx="4580097" cy="6857990"/>
          </a:xfrm>
          <a:prstGeom prst="rect">
            <a:avLst/>
          </a:prstGeom>
        </p:spPr>
      </p:pic>
    </p:spTree>
    <p:extLst>
      <p:ext uri="{BB962C8B-B14F-4D97-AF65-F5344CB8AC3E}">
        <p14:creationId xmlns:p14="http://schemas.microsoft.com/office/powerpoint/2010/main" val="3591152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2">
            <a:extLst>
              <a:ext uri="{FF2B5EF4-FFF2-40B4-BE49-F238E27FC236}">
                <a16:creationId xmlns:a16="http://schemas.microsoft.com/office/drawing/2014/main" id="{1A92FDCB-753B-F59B-9C25-EF32ED7AEAA0}"/>
              </a:ext>
            </a:extLst>
          </p:cNvPr>
          <p:cNvGraphicFramePr>
            <a:graphicFrameLocks noGrp="1"/>
          </p:cNvGraphicFramePr>
          <p:nvPr>
            <p:ph idx="1"/>
            <p:extLst>
              <p:ext uri="{D42A27DB-BD31-4B8C-83A1-F6EECF244321}">
                <p14:modId xmlns:p14="http://schemas.microsoft.com/office/powerpoint/2010/main" val="2439344670"/>
              </p:ext>
            </p:extLst>
          </p:nvPr>
        </p:nvGraphicFramePr>
        <p:xfrm>
          <a:off x="1097280" y="644577"/>
          <a:ext cx="10058400" cy="52245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234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TM02900769[[fn=Retrospect]]</Template>
  <TotalTime>26</TotalTime>
  <Words>446</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Inter</vt:lpstr>
      <vt:lpstr>Roboto</vt:lpstr>
      <vt:lpstr>Retrospect</vt:lpstr>
      <vt:lpstr>Scripture</vt:lpstr>
      <vt:lpstr> In the beginning was the Word, and the Word was with God, and the Word was God.- John 1:1</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Anderson</dc:creator>
  <cp:lastModifiedBy>Jennifer Anderson</cp:lastModifiedBy>
  <cp:revision>1</cp:revision>
  <dcterms:created xsi:type="dcterms:W3CDTF">2024-07-22T03:53:18Z</dcterms:created>
  <dcterms:modified xsi:type="dcterms:W3CDTF">2024-07-22T04:19:50Z</dcterms:modified>
</cp:coreProperties>
</file>