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3" r:id="rId15"/>
    <p:sldId id="270"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CAD0A6-A50B-423C-A6A5-AC698C84B9D6}" v="1" dt="2024-08-28T03:43:51.0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0" d="100"/>
          <a:sy n="60" d="100"/>
        </p:scale>
        <p:origin x="114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Anderson" userId="bce8d8c94b1367a0" providerId="LiveId" clId="{FCCAD0A6-A50B-423C-A6A5-AC698C84B9D6}"/>
    <pc:docChg chg="undo custSel addSld modSld sldOrd">
      <pc:chgData name="Jennifer Anderson" userId="bce8d8c94b1367a0" providerId="LiveId" clId="{FCCAD0A6-A50B-423C-A6A5-AC698C84B9D6}" dt="2024-08-28T03:55:30.386" v="799" actId="20577"/>
      <pc:docMkLst>
        <pc:docMk/>
      </pc:docMkLst>
      <pc:sldChg chg="modSp mod">
        <pc:chgData name="Jennifer Anderson" userId="bce8d8c94b1367a0" providerId="LiveId" clId="{FCCAD0A6-A50B-423C-A6A5-AC698C84B9D6}" dt="2024-08-28T03:41:52.059" v="41" actId="20577"/>
        <pc:sldMkLst>
          <pc:docMk/>
          <pc:sldMk cId="2775471845" sldId="263"/>
        </pc:sldMkLst>
        <pc:spChg chg="mod">
          <ac:chgData name="Jennifer Anderson" userId="bce8d8c94b1367a0" providerId="LiveId" clId="{FCCAD0A6-A50B-423C-A6A5-AC698C84B9D6}" dt="2024-08-28T03:41:52.059" v="41" actId="20577"/>
          <ac:spMkLst>
            <pc:docMk/>
            <pc:sldMk cId="2775471845" sldId="263"/>
            <ac:spMk id="3" creationId="{C7F860F2-5C65-4980-D21D-774688635670}"/>
          </ac:spMkLst>
        </pc:spChg>
      </pc:sldChg>
      <pc:sldChg chg="addSp delSp modSp mod">
        <pc:chgData name="Jennifer Anderson" userId="bce8d8c94b1367a0" providerId="LiveId" clId="{FCCAD0A6-A50B-423C-A6A5-AC698C84B9D6}" dt="2024-08-28T03:44:25.533" v="155" actId="26606"/>
        <pc:sldMkLst>
          <pc:docMk/>
          <pc:sldMk cId="4125787043" sldId="266"/>
        </pc:sldMkLst>
        <pc:spChg chg="mod">
          <ac:chgData name="Jennifer Anderson" userId="bce8d8c94b1367a0" providerId="LiveId" clId="{FCCAD0A6-A50B-423C-A6A5-AC698C84B9D6}" dt="2024-08-28T03:44:25.533" v="155" actId="26606"/>
          <ac:spMkLst>
            <pc:docMk/>
            <pc:sldMk cId="4125787043" sldId="266"/>
            <ac:spMk id="2" creationId="{BA85A8C1-8B02-0C57-8EA6-451D02C586F9}"/>
          </ac:spMkLst>
        </pc:spChg>
        <pc:spChg chg="mod ord">
          <ac:chgData name="Jennifer Anderson" userId="bce8d8c94b1367a0" providerId="LiveId" clId="{FCCAD0A6-A50B-423C-A6A5-AC698C84B9D6}" dt="2024-08-28T03:44:25.533" v="155" actId="26606"/>
          <ac:spMkLst>
            <pc:docMk/>
            <pc:sldMk cId="4125787043" sldId="266"/>
            <ac:spMk id="3" creationId="{4E725E38-1EA1-C90D-1E02-0578CB9B57FD}"/>
          </ac:spMkLst>
        </pc:spChg>
        <pc:spChg chg="add del">
          <ac:chgData name="Jennifer Anderson" userId="bce8d8c94b1367a0" providerId="LiveId" clId="{FCCAD0A6-A50B-423C-A6A5-AC698C84B9D6}" dt="2024-08-28T03:44:08.329" v="152" actId="26606"/>
          <ac:spMkLst>
            <pc:docMk/>
            <pc:sldMk cId="4125787043" sldId="266"/>
            <ac:spMk id="42" creationId="{12609869-9E80-471B-A487-A53288E0E791}"/>
          </ac:spMkLst>
        </pc:spChg>
        <pc:spChg chg="add del">
          <ac:chgData name="Jennifer Anderson" userId="bce8d8c94b1367a0" providerId="LiveId" clId="{FCCAD0A6-A50B-423C-A6A5-AC698C84B9D6}" dt="2024-08-28T03:44:08.329" v="152" actId="26606"/>
          <ac:spMkLst>
            <pc:docMk/>
            <pc:sldMk cId="4125787043" sldId="266"/>
            <ac:spMk id="44" creationId="{7004738A-9D34-43E8-97D2-CA0EED4F8BE0}"/>
          </ac:spMkLst>
        </pc:spChg>
        <pc:spChg chg="add del">
          <ac:chgData name="Jennifer Anderson" userId="bce8d8c94b1367a0" providerId="LiveId" clId="{FCCAD0A6-A50B-423C-A6A5-AC698C84B9D6}" dt="2024-08-28T03:44:08.329" v="152" actId="26606"/>
          <ac:spMkLst>
            <pc:docMk/>
            <pc:sldMk cId="4125787043" sldId="266"/>
            <ac:spMk id="46" creationId="{B8B8D07F-F13E-443E-BA68-2D26672D76B9}"/>
          </ac:spMkLst>
        </pc:spChg>
        <pc:spChg chg="add del">
          <ac:chgData name="Jennifer Anderson" userId="bce8d8c94b1367a0" providerId="LiveId" clId="{FCCAD0A6-A50B-423C-A6A5-AC698C84B9D6}" dt="2024-08-28T03:44:08.329" v="152" actId="26606"/>
          <ac:spMkLst>
            <pc:docMk/>
            <pc:sldMk cId="4125787043" sldId="266"/>
            <ac:spMk id="48" creationId="{2813A4FA-24A5-41ED-A534-3807D1B2F344}"/>
          </ac:spMkLst>
        </pc:spChg>
        <pc:spChg chg="add del">
          <ac:chgData name="Jennifer Anderson" userId="bce8d8c94b1367a0" providerId="LiveId" clId="{FCCAD0A6-A50B-423C-A6A5-AC698C84B9D6}" dt="2024-08-28T03:44:08.329" v="152" actId="26606"/>
          <ac:spMkLst>
            <pc:docMk/>
            <pc:sldMk cId="4125787043" sldId="266"/>
            <ac:spMk id="50" creationId="{C3944F27-CA70-4E84-A51A-E6BF89558979}"/>
          </ac:spMkLst>
        </pc:spChg>
        <pc:spChg chg="add del">
          <ac:chgData name="Jennifer Anderson" userId="bce8d8c94b1367a0" providerId="LiveId" clId="{FCCAD0A6-A50B-423C-A6A5-AC698C84B9D6}" dt="2024-08-28T03:44:25.513" v="154" actId="26606"/>
          <ac:spMkLst>
            <pc:docMk/>
            <pc:sldMk cId="4125787043" sldId="266"/>
            <ac:spMk id="54" creationId="{5A0118C5-4F8D-4CF4-BADD-53FEACC6C42A}"/>
          </ac:spMkLst>
        </pc:spChg>
        <pc:spChg chg="add">
          <ac:chgData name="Jennifer Anderson" userId="bce8d8c94b1367a0" providerId="LiveId" clId="{FCCAD0A6-A50B-423C-A6A5-AC698C84B9D6}" dt="2024-08-28T03:44:25.533" v="155" actId="26606"/>
          <ac:spMkLst>
            <pc:docMk/>
            <pc:sldMk cId="4125787043" sldId="266"/>
            <ac:spMk id="60" creationId="{12609869-9E80-471B-A487-A53288E0E791}"/>
          </ac:spMkLst>
        </pc:spChg>
        <pc:spChg chg="add">
          <ac:chgData name="Jennifer Anderson" userId="bce8d8c94b1367a0" providerId="LiveId" clId="{FCCAD0A6-A50B-423C-A6A5-AC698C84B9D6}" dt="2024-08-28T03:44:25.533" v="155" actId="26606"/>
          <ac:spMkLst>
            <pc:docMk/>
            <pc:sldMk cId="4125787043" sldId="266"/>
            <ac:spMk id="61" creationId="{7004738A-9D34-43E8-97D2-CA0EED4F8BE0}"/>
          </ac:spMkLst>
        </pc:spChg>
        <pc:spChg chg="add">
          <ac:chgData name="Jennifer Anderson" userId="bce8d8c94b1367a0" providerId="LiveId" clId="{FCCAD0A6-A50B-423C-A6A5-AC698C84B9D6}" dt="2024-08-28T03:44:25.533" v="155" actId="26606"/>
          <ac:spMkLst>
            <pc:docMk/>
            <pc:sldMk cId="4125787043" sldId="266"/>
            <ac:spMk id="62" creationId="{B8B8D07F-F13E-443E-BA68-2D26672D76B9}"/>
          </ac:spMkLst>
        </pc:spChg>
        <pc:spChg chg="add">
          <ac:chgData name="Jennifer Anderson" userId="bce8d8c94b1367a0" providerId="LiveId" clId="{FCCAD0A6-A50B-423C-A6A5-AC698C84B9D6}" dt="2024-08-28T03:44:25.533" v="155" actId="26606"/>
          <ac:spMkLst>
            <pc:docMk/>
            <pc:sldMk cId="4125787043" sldId="266"/>
            <ac:spMk id="63" creationId="{2813A4FA-24A5-41ED-A534-3807D1B2F344}"/>
          </ac:spMkLst>
        </pc:spChg>
        <pc:spChg chg="add">
          <ac:chgData name="Jennifer Anderson" userId="bce8d8c94b1367a0" providerId="LiveId" clId="{FCCAD0A6-A50B-423C-A6A5-AC698C84B9D6}" dt="2024-08-28T03:44:25.533" v="155" actId="26606"/>
          <ac:spMkLst>
            <pc:docMk/>
            <pc:sldMk cId="4125787043" sldId="266"/>
            <ac:spMk id="64" creationId="{C3944F27-CA70-4E84-A51A-E6BF89558979}"/>
          </ac:spMkLst>
        </pc:spChg>
        <pc:grpChg chg="add del">
          <ac:chgData name="Jennifer Anderson" userId="bce8d8c94b1367a0" providerId="LiveId" clId="{FCCAD0A6-A50B-423C-A6A5-AC698C84B9D6}" dt="2024-08-28T03:44:25.533" v="155" actId="26606"/>
          <ac:grpSpMkLst>
            <pc:docMk/>
            <pc:sldMk cId="4125787043" sldId="266"/>
            <ac:grpSpMk id="36" creationId="{1FD67D68-9B83-C338-8342-3348D8F22347}"/>
          </ac:grpSpMkLst>
        </pc:grpChg>
        <pc:grpChg chg="add del">
          <ac:chgData name="Jennifer Anderson" userId="bce8d8c94b1367a0" providerId="LiveId" clId="{FCCAD0A6-A50B-423C-A6A5-AC698C84B9D6}" dt="2024-08-28T03:44:25.513" v="154" actId="26606"/>
          <ac:grpSpMkLst>
            <pc:docMk/>
            <pc:sldMk cId="4125787043" sldId="266"/>
            <ac:grpSpMk id="55" creationId="{B894EFA8-F425-4D19-A94B-445388B31E20}"/>
          </ac:grpSpMkLst>
        </pc:grpChg>
        <pc:grpChg chg="add del">
          <ac:chgData name="Jennifer Anderson" userId="bce8d8c94b1367a0" providerId="LiveId" clId="{FCCAD0A6-A50B-423C-A6A5-AC698C84B9D6}" dt="2024-08-28T03:44:25.513" v="154" actId="26606"/>
          <ac:grpSpMkLst>
            <pc:docMk/>
            <pc:sldMk cId="4125787043" sldId="266"/>
            <ac:grpSpMk id="57" creationId="{582A903B-6B78-4F0A-B7C9-3D80499020B8}"/>
          </ac:grpSpMkLst>
        </pc:grpChg>
        <pc:picChg chg="add mod">
          <ac:chgData name="Jennifer Anderson" userId="bce8d8c94b1367a0" providerId="LiveId" clId="{FCCAD0A6-A50B-423C-A6A5-AC698C84B9D6}" dt="2024-08-28T03:44:25.533" v="155" actId="26606"/>
          <ac:picMkLst>
            <pc:docMk/>
            <pc:sldMk cId="4125787043" sldId="266"/>
            <ac:picMk id="5" creationId="{BE42E453-CB95-795C-E2E5-BCEB42D70C00}"/>
          </ac:picMkLst>
        </pc:picChg>
        <pc:picChg chg="del">
          <ac:chgData name="Jennifer Anderson" userId="bce8d8c94b1367a0" providerId="LiveId" clId="{FCCAD0A6-A50B-423C-A6A5-AC698C84B9D6}" dt="2024-08-28T03:43:59.194" v="149" actId="478"/>
          <ac:picMkLst>
            <pc:docMk/>
            <pc:sldMk cId="4125787043" sldId="266"/>
            <ac:picMk id="25" creationId="{6E59ADE9-FE0E-7C71-0B38-6F81755D65DA}"/>
          </ac:picMkLst>
        </pc:picChg>
      </pc:sldChg>
      <pc:sldChg chg="addSp modSp new mod ord setBg">
        <pc:chgData name="Jennifer Anderson" userId="bce8d8c94b1367a0" providerId="LiveId" clId="{FCCAD0A6-A50B-423C-A6A5-AC698C84B9D6}" dt="2024-08-28T03:55:30.386" v="799" actId="20577"/>
        <pc:sldMkLst>
          <pc:docMk/>
          <pc:sldMk cId="1184023130" sldId="273"/>
        </pc:sldMkLst>
        <pc:spChg chg="mod">
          <ac:chgData name="Jennifer Anderson" userId="bce8d8c94b1367a0" providerId="LiveId" clId="{FCCAD0A6-A50B-423C-A6A5-AC698C84B9D6}" dt="2024-08-28T03:52:31.189" v="782" actId="26606"/>
          <ac:spMkLst>
            <pc:docMk/>
            <pc:sldMk cId="1184023130" sldId="273"/>
            <ac:spMk id="2" creationId="{47CA6F0B-49B4-0889-0D6B-57AECF879562}"/>
          </ac:spMkLst>
        </pc:spChg>
        <pc:spChg chg="mod">
          <ac:chgData name="Jennifer Anderson" userId="bce8d8c94b1367a0" providerId="LiveId" clId="{FCCAD0A6-A50B-423C-A6A5-AC698C84B9D6}" dt="2024-08-28T03:55:30.386" v="799" actId="20577"/>
          <ac:spMkLst>
            <pc:docMk/>
            <pc:sldMk cId="1184023130" sldId="273"/>
            <ac:spMk id="3" creationId="{8E976B25-6A33-8461-26A8-C9A86162D33F}"/>
          </ac:spMkLst>
        </pc:spChg>
        <pc:spChg chg="add">
          <ac:chgData name="Jennifer Anderson" userId="bce8d8c94b1367a0" providerId="LiveId" clId="{FCCAD0A6-A50B-423C-A6A5-AC698C84B9D6}" dt="2024-08-28T03:52:31.189" v="782" actId="26606"/>
          <ac:spMkLst>
            <pc:docMk/>
            <pc:sldMk cId="1184023130" sldId="273"/>
            <ac:spMk id="8" creationId="{DEE2AD96-B495-4E06-9291-B71706F728CB}"/>
          </ac:spMkLst>
        </pc:spChg>
        <pc:spChg chg="add">
          <ac:chgData name="Jennifer Anderson" userId="bce8d8c94b1367a0" providerId="LiveId" clId="{FCCAD0A6-A50B-423C-A6A5-AC698C84B9D6}" dt="2024-08-28T03:52:31.189" v="782" actId="26606"/>
          <ac:spMkLst>
            <pc:docMk/>
            <pc:sldMk cId="1184023130" sldId="273"/>
            <ac:spMk id="10" creationId="{53CF6D67-C5A8-4ADD-9E8E-1E38CA1D3166}"/>
          </ac:spMkLst>
        </pc:spChg>
        <pc:spChg chg="add">
          <ac:chgData name="Jennifer Anderson" userId="bce8d8c94b1367a0" providerId="LiveId" clId="{FCCAD0A6-A50B-423C-A6A5-AC698C84B9D6}" dt="2024-08-28T03:52:31.189" v="782" actId="26606"/>
          <ac:spMkLst>
            <pc:docMk/>
            <pc:sldMk cId="1184023130" sldId="273"/>
            <ac:spMk id="12" creationId="{86909FA0-B515-4681-B7A8-FA281D133B94}"/>
          </ac:spMkLst>
        </pc:spChg>
        <pc:spChg chg="add">
          <ac:chgData name="Jennifer Anderson" userId="bce8d8c94b1367a0" providerId="LiveId" clId="{FCCAD0A6-A50B-423C-A6A5-AC698C84B9D6}" dt="2024-08-28T03:52:31.189" v="782" actId="26606"/>
          <ac:spMkLst>
            <pc:docMk/>
            <pc:sldMk cId="1184023130" sldId="273"/>
            <ac:spMk id="14" creationId="{21C9FE86-FCC3-4A31-AA1C-C882262B7FE7}"/>
          </ac:spMkLst>
        </pc:spChg>
        <pc:spChg chg="add">
          <ac:chgData name="Jennifer Anderson" userId="bce8d8c94b1367a0" providerId="LiveId" clId="{FCCAD0A6-A50B-423C-A6A5-AC698C84B9D6}" dt="2024-08-28T03:52:31.189" v="782" actId="26606"/>
          <ac:spMkLst>
            <pc:docMk/>
            <pc:sldMk cId="1184023130" sldId="273"/>
            <ac:spMk id="16" creationId="{7D96243B-ECED-4B71-8E06-AE9A285EAD20}"/>
          </ac:spMkLst>
        </pc:spChg>
        <pc:spChg chg="add">
          <ac:chgData name="Jennifer Anderson" userId="bce8d8c94b1367a0" providerId="LiveId" clId="{FCCAD0A6-A50B-423C-A6A5-AC698C84B9D6}" dt="2024-08-28T03:52:31.189" v="782" actId="26606"/>
          <ac:spMkLst>
            <pc:docMk/>
            <pc:sldMk cId="1184023130" sldId="273"/>
            <ac:spMk id="18" creationId="{A09989E4-EFDC-4A90-A633-E0525FB4139E}"/>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C31473-9BDF-4E8F-A928-8F9F45C141F6}"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F320679-1F94-4919-9CD8-4DFA7223CAA1}">
      <dgm:prSet/>
      <dgm:spPr/>
      <dgm:t>
        <a:bodyPr/>
        <a:lstStyle/>
        <a:p>
          <a:r>
            <a:rPr lang="en-US"/>
            <a:t>Your thoughts</a:t>
          </a:r>
        </a:p>
      </dgm:t>
    </dgm:pt>
    <dgm:pt modelId="{5164694F-5CE2-4652-8BFB-4EE4282ED9CB}" type="parTrans" cxnId="{6C9C63AD-399B-435E-9D67-81B16C48E53F}">
      <dgm:prSet/>
      <dgm:spPr/>
      <dgm:t>
        <a:bodyPr/>
        <a:lstStyle/>
        <a:p>
          <a:endParaRPr lang="en-US"/>
        </a:p>
      </dgm:t>
    </dgm:pt>
    <dgm:pt modelId="{61842E96-3357-4EFB-B960-FCC6146F6559}" type="sibTrans" cxnId="{6C9C63AD-399B-435E-9D67-81B16C48E53F}">
      <dgm:prSet/>
      <dgm:spPr/>
      <dgm:t>
        <a:bodyPr/>
        <a:lstStyle/>
        <a:p>
          <a:endParaRPr lang="en-US"/>
        </a:p>
      </dgm:t>
    </dgm:pt>
    <dgm:pt modelId="{A57DBE7B-D746-4FEC-82C0-848550224CF9}">
      <dgm:prSet/>
      <dgm:spPr/>
      <dgm:t>
        <a:bodyPr/>
        <a:lstStyle/>
        <a:p>
          <a:r>
            <a:rPr lang="en-US"/>
            <a:t>Other people</a:t>
          </a:r>
        </a:p>
      </dgm:t>
    </dgm:pt>
    <dgm:pt modelId="{C8EBAA06-1EC4-4F55-A627-2E3579BB9AF4}" type="parTrans" cxnId="{01F398DD-A637-4739-BF4A-EB5E6D3F8240}">
      <dgm:prSet/>
      <dgm:spPr/>
      <dgm:t>
        <a:bodyPr/>
        <a:lstStyle/>
        <a:p>
          <a:endParaRPr lang="en-US"/>
        </a:p>
      </dgm:t>
    </dgm:pt>
    <dgm:pt modelId="{50125B81-CFA5-4EE2-81C7-6808BE318670}" type="sibTrans" cxnId="{01F398DD-A637-4739-BF4A-EB5E6D3F8240}">
      <dgm:prSet/>
      <dgm:spPr/>
      <dgm:t>
        <a:bodyPr/>
        <a:lstStyle/>
        <a:p>
          <a:endParaRPr lang="en-US"/>
        </a:p>
      </dgm:t>
    </dgm:pt>
    <dgm:pt modelId="{8F532083-87A2-4788-8CCC-389CC1E544EF}">
      <dgm:prSet/>
      <dgm:spPr/>
      <dgm:t>
        <a:bodyPr/>
        <a:lstStyle/>
        <a:p>
          <a:r>
            <a:rPr lang="en-US"/>
            <a:t>Spiritual Warfare</a:t>
          </a:r>
        </a:p>
      </dgm:t>
    </dgm:pt>
    <dgm:pt modelId="{C5578B39-41C4-4839-BF9B-DB950E8F6E5F}" type="parTrans" cxnId="{16D32A7F-140C-42F1-BC38-A9913D6D8232}">
      <dgm:prSet/>
      <dgm:spPr/>
      <dgm:t>
        <a:bodyPr/>
        <a:lstStyle/>
        <a:p>
          <a:endParaRPr lang="en-US"/>
        </a:p>
      </dgm:t>
    </dgm:pt>
    <dgm:pt modelId="{7A13FE37-BC77-4370-8FBE-35A049D055A1}" type="sibTrans" cxnId="{16D32A7F-140C-42F1-BC38-A9913D6D8232}">
      <dgm:prSet/>
      <dgm:spPr/>
      <dgm:t>
        <a:bodyPr/>
        <a:lstStyle/>
        <a:p>
          <a:endParaRPr lang="en-US"/>
        </a:p>
      </dgm:t>
    </dgm:pt>
    <dgm:pt modelId="{C5EB65A4-9AFD-49E6-946D-69DC0A87239F}" type="pres">
      <dgm:prSet presAssocID="{7CC31473-9BDF-4E8F-A928-8F9F45C141F6}" presName="root" presStyleCnt="0">
        <dgm:presLayoutVars>
          <dgm:dir/>
          <dgm:resizeHandles val="exact"/>
        </dgm:presLayoutVars>
      </dgm:prSet>
      <dgm:spPr/>
    </dgm:pt>
    <dgm:pt modelId="{BBBE7179-5479-4615-9D6A-E8CC69170EFB}" type="pres">
      <dgm:prSet presAssocID="{CF320679-1F94-4919-9CD8-4DFA7223CAA1}" presName="compNode" presStyleCnt="0"/>
      <dgm:spPr/>
    </dgm:pt>
    <dgm:pt modelId="{2CEF17F6-F688-4043-8A41-3218449FFF2B}" type="pres">
      <dgm:prSet presAssocID="{CF320679-1F94-4919-9CD8-4DFA7223CAA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hought bubble"/>
        </a:ext>
      </dgm:extLst>
    </dgm:pt>
    <dgm:pt modelId="{E19C93D6-B1E1-45F4-8C24-0219ACA41833}" type="pres">
      <dgm:prSet presAssocID="{CF320679-1F94-4919-9CD8-4DFA7223CAA1}" presName="spaceRect" presStyleCnt="0"/>
      <dgm:spPr/>
    </dgm:pt>
    <dgm:pt modelId="{2C765F2B-A49D-4C3B-9B65-BD3F95FC16CE}" type="pres">
      <dgm:prSet presAssocID="{CF320679-1F94-4919-9CD8-4DFA7223CAA1}" presName="textRect" presStyleLbl="revTx" presStyleIdx="0" presStyleCnt="3">
        <dgm:presLayoutVars>
          <dgm:chMax val="1"/>
          <dgm:chPref val="1"/>
        </dgm:presLayoutVars>
      </dgm:prSet>
      <dgm:spPr/>
    </dgm:pt>
    <dgm:pt modelId="{C6B06D32-0C01-4E10-86FA-FCC3F4DBEA95}" type="pres">
      <dgm:prSet presAssocID="{61842E96-3357-4EFB-B960-FCC6146F6559}" presName="sibTrans" presStyleCnt="0"/>
      <dgm:spPr/>
    </dgm:pt>
    <dgm:pt modelId="{6F8981FE-EADC-4561-9D0E-7CE102B9269C}" type="pres">
      <dgm:prSet presAssocID="{A57DBE7B-D746-4FEC-82C0-848550224CF9}" presName="compNode" presStyleCnt="0"/>
      <dgm:spPr/>
    </dgm:pt>
    <dgm:pt modelId="{B6B7587E-1C5E-4601-BF93-1E72DF931CBF}" type="pres">
      <dgm:prSet presAssocID="{A57DBE7B-D746-4FEC-82C0-848550224CF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CF92896D-DB57-4657-9847-CD34F09C01F7}" type="pres">
      <dgm:prSet presAssocID="{A57DBE7B-D746-4FEC-82C0-848550224CF9}" presName="spaceRect" presStyleCnt="0"/>
      <dgm:spPr/>
    </dgm:pt>
    <dgm:pt modelId="{2C75375E-DC41-4D6E-A07B-2C1C9B42CF14}" type="pres">
      <dgm:prSet presAssocID="{A57DBE7B-D746-4FEC-82C0-848550224CF9}" presName="textRect" presStyleLbl="revTx" presStyleIdx="1" presStyleCnt="3">
        <dgm:presLayoutVars>
          <dgm:chMax val="1"/>
          <dgm:chPref val="1"/>
        </dgm:presLayoutVars>
      </dgm:prSet>
      <dgm:spPr/>
    </dgm:pt>
    <dgm:pt modelId="{482CF508-D0B6-4E57-9D0C-9ED844D92580}" type="pres">
      <dgm:prSet presAssocID="{50125B81-CFA5-4EE2-81C7-6808BE318670}" presName="sibTrans" presStyleCnt="0"/>
      <dgm:spPr/>
    </dgm:pt>
    <dgm:pt modelId="{2DEF0C4E-41C9-4E87-83ED-A39C67FD40C9}" type="pres">
      <dgm:prSet presAssocID="{8F532083-87A2-4788-8CCC-389CC1E544EF}" presName="compNode" presStyleCnt="0"/>
      <dgm:spPr/>
    </dgm:pt>
    <dgm:pt modelId="{4AE547F1-B124-4B14-9A53-904550A1D3D7}" type="pres">
      <dgm:prSet presAssocID="{8F532083-87A2-4788-8CCC-389CC1E544E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ire"/>
        </a:ext>
      </dgm:extLst>
    </dgm:pt>
    <dgm:pt modelId="{B90AB0CC-542F-4EBA-86D6-833F05976EEF}" type="pres">
      <dgm:prSet presAssocID="{8F532083-87A2-4788-8CCC-389CC1E544EF}" presName="spaceRect" presStyleCnt="0"/>
      <dgm:spPr/>
    </dgm:pt>
    <dgm:pt modelId="{85350232-71A3-4940-A1D3-0D9C73741E50}" type="pres">
      <dgm:prSet presAssocID="{8F532083-87A2-4788-8CCC-389CC1E544EF}" presName="textRect" presStyleLbl="revTx" presStyleIdx="2" presStyleCnt="3">
        <dgm:presLayoutVars>
          <dgm:chMax val="1"/>
          <dgm:chPref val="1"/>
        </dgm:presLayoutVars>
      </dgm:prSet>
      <dgm:spPr/>
    </dgm:pt>
  </dgm:ptLst>
  <dgm:cxnLst>
    <dgm:cxn modelId="{12311967-32C8-407E-8421-DC12C1200311}" type="presOf" srcId="{8F532083-87A2-4788-8CCC-389CC1E544EF}" destId="{85350232-71A3-4940-A1D3-0D9C73741E50}" srcOrd="0" destOrd="0" presId="urn:microsoft.com/office/officeart/2018/2/layout/IconLabelList"/>
    <dgm:cxn modelId="{B47AA350-5243-42D4-89A5-2F6B4E01CBEA}" type="presOf" srcId="{CF320679-1F94-4919-9CD8-4DFA7223CAA1}" destId="{2C765F2B-A49D-4C3B-9B65-BD3F95FC16CE}" srcOrd="0" destOrd="0" presId="urn:microsoft.com/office/officeart/2018/2/layout/IconLabelList"/>
    <dgm:cxn modelId="{16D32A7F-140C-42F1-BC38-A9913D6D8232}" srcId="{7CC31473-9BDF-4E8F-A928-8F9F45C141F6}" destId="{8F532083-87A2-4788-8CCC-389CC1E544EF}" srcOrd="2" destOrd="0" parTransId="{C5578B39-41C4-4839-BF9B-DB950E8F6E5F}" sibTransId="{7A13FE37-BC77-4370-8FBE-35A049D055A1}"/>
    <dgm:cxn modelId="{6C9C63AD-399B-435E-9D67-81B16C48E53F}" srcId="{7CC31473-9BDF-4E8F-A928-8F9F45C141F6}" destId="{CF320679-1F94-4919-9CD8-4DFA7223CAA1}" srcOrd="0" destOrd="0" parTransId="{5164694F-5CE2-4652-8BFB-4EE4282ED9CB}" sibTransId="{61842E96-3357-4EFB-B960-FCC6146F6559}"/>
    <dgm:cxn modelId="{15A047B4-DF96-4DA7-8F41-C8A21741D01E}" type="presOf" srcId="{7CC31473-9BDF-4E8F-A928-8F9F45C141F6}" destId="{C5EB65A4-9AFD-49E6-946D-69DC0A87239F}" srcOrd="0" destOrd="0" presId="urn:microsoft.com/office/officeart/2018/2/layout/IconLabelList"/>
    <dgm:cxn modelId="{DB0067BA-EAD4-4E26-85A3-618B9031400F}" type="presOf" srcId="{A57DBE7B-D746-4FEC-82C0-848550224CF9}" destId="{2C75375E-DC41-4D6E-A07B-2C1C9B42CF14}" srcOrd="0" destOrd="0" presId="urn:microsoft.com/office/officeart/2018/2/layout/IconLabelList"/>
    <dgm:cxn modelId="{01F398DD-A637-4739-BF4A-EB5E6D3F8240}" srcId="{7CC31473-9BDF-4E8F-A928-8F9F45C141F6}" destId="{A57DBE7B-D746-4FEC-82C0-848550224CF9}" srcOrd="1" destOrd="0" parTransId="{C8EBAA06-1EC4-4F55-A627-2E3579BB9AF4}" sibTransId="{50125B81-CFA5-4EE2-81C7-6808BE318670}"/>
    <dgm:cxn modelId="{E5B97FA6-5BF6-4F19-9A95-EBD833A920F8}" type="presParOf" srcId="{C5EB65A4-9AFD-49E6-946D-69DC0A87239F}" destId="{BBBE7179-5479-4615-9D6A-E8CC69170EFB}" srcOrd="0" destOrd="0" presId="urn:microsoft.com/office/officeart/2018/2/layout/IconLabelList"/>
    <dgm:cxn modelId="{0E631D3A-0CE2-4F9E-8235-A715E94BEC6C}" type="presParOf" srcId="{BBBE7179-5479-4615-9D6A-E8CC69170EFB}" destId="{2CEF17F6-F688-4043-8A41-3218449FFF2B}" srcOrd="0" destOrd="0" presId="urn:microsoft.com/office/officeart/2018/2/layout/IconLabelList"/>
    <dgm:cxn modelId="{79C642E5-47FD-451A-A0C8-3586FA1390D7}" type="presParOf" srcId="{BBBE7179-5479-4615-9D6A-E8CC69170EFB}" destId="{E19C93D6-B1E1-45F4-8C24-0219ACA41833}" srcOrd="1" destOrd="0" presId="urn:microsoft.com/office/officeart/2018/2/layout/IconLabelList"/>
    <dgm:cxn modelId="{E06DCC22-88DB-401E-85B7-FD8008BAE41C}" type="presParOf" srcId="{BBBE7179-5479-4615-9D6A-E8CC69170EFB}" destId="{2C765F2B-A49D-4C3B-9B65-BD3F95FC16CE}" srcOrd="2" destOrd="0" presId="urn:microsoft.com/office/officeart/2018/2/layout/IconLabelList"/>
    <dgm:cxn modelId="{091B22A0-07D4-45F2-BF11-54E33D12C69E}" type="presParOf" srcId="{C5EB65A4-9AFD-49E6-946D-69DC0A87239F}" destId="{C6B06D32-0C01-4E10-86FA-FCC3F4DBEA95}" srcOrd="1" destOrd="0" presId="urn:microsoft.com/office/officeart/2018/2/layout/IconLabelList"/>
    <dgm:cxn modelId="{7307CFAC-B464-42C2-81B0-AFA3463F882E}" type="presParOf" srcId="{C5EB65A4-9AFD-49E6-946D-69DC0A87239F}" destId="{6F8981FE-EADC-4561-9D0E-7CE102B9269C}" srcOrd="2" destOrd="0" presId="urn:microsoft.com/office/officeart/2018/2/layout/IconLabelList"/>
    <dgm:cxn modelId="{95FBAEDB-D8FE-4259-BFE5-8419C5AF6E71}" type="presParOf" srcId="{6F8981FE-EADC-4561-9D0E-7CE102B9269C}" destId="{B6B7587E-1C5E-4601-BF93-1E72DF931CBF}" srcOrd="0" destOrd="0" presId="urn:microsoft.com/office/officeart/2018/2/layout/IconLabelList"/>
    <dgm:cxn modelId="{15DFB951-45B9-4BAF-89E5-1B611FEC7459}" type="presParOf" srcId="{6F8981FE-EADC-4561-9D0E-7CE102B9269C}" destId="{CF92896D-DB57-4657-9847-CD34F09C01F7}" srcOrd="1" destOrd="0" presId="urn:microsoft.com/office/officeart/2018/2/layout/IconLabelList"/>
    <dgm:cxn modelId="{79AF2A58-E6C5-4731-9576-74C412AE072C}" type="presParOf" srcId="{6F8981FE-EADC-4561-9D0E-7CE102B9269C}" destId="{2C75375E-DC41-4D6E-A07B-2C1C9B42CF14}" srcOrd="2" destOrd="0" presId="urn:microsoft.com/office/officeart/2018/2/layout/IconLabelList"/>
    <dgm:cxn modelId="{0ECE3201-94CE-4E83-895D-2AC1E7EA2151}" type="presParOf" srcId="{C5EB65A4-9AFD-49E6-946D-69DC0A87239F}" destId="{482CF508-D0B6-4E57-9D0C-9ED844D92580}" srcOrd="3" destOrd="0" presId="urn:microsoft.com/office/officeart/2018/2/layout/IconLabelList"/>
    <dgm:cxn modelId="{5D6783D0-F5BF-4D04-8EF0-4783FAB919CE}" type="presParOf" srcId="{C5EB65A4-9AFD-49E6-946D-69DC0A87239F}" destId="{2DEF0C4E-41C9-4E87-83ED-A39C67FD40C9}" srcOrd="4" destOrd="0" presId="urn:microsoft.com/office/officeart/2018/2/layout/IconLabelList"/>
    <dgm:cxn modelId="{1E1483A1-3F0B-4A5C-862A-DF2E71ADFE27}" type="presParOf" srcId="{2DEF0C4E-41C9-4E87-83ED-A39C67FD40C9}" destId="{4AE547F1-B124-4B14-9A53-904550A1D3D7}" srcOrd="0" destOrd="0" presId="urn:microsoft.com/office/officeart/2018/2/layout/IconLabelList"/>
    <dgm:cxn modelId="{9C37DA19-D06D-40DB-925C-94CF14BC6B7A}" type="presParOf" srcId="{2DEF0C4E-41C9-4E87-83ED-A39C67FD40C9}" destId="{B90AB0CC-542F-4EBA-86D6-833F05976EEF}" srcOrd="1" destOrd="0" presId="urn:microsoft.com/office/officeart/2018/2/layout/IconLabelList"/>
    <dgm:cxn modelId="{3183BE60-E67B-4408-B2FD-185981E04DFF}" type="presParOf" srcId="{2DEF0C4E-41C9-4E87-83ED-A39C67FD40C9}" destId="{85350232-71A3-4940-A1D3-0D9C73741E50}"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0015BF-93A9-40A7-94B1-038002194781}"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BB9DDA84-A27A-4C25-AA2E-F9B393DCEADA}">
      <dgm:prSet/>
      <dgm:spPr/>
      <dgm:t>
        <a:bodyPr/>
        <a:lstStyle/>
        <a:p>
          <a:r>
            <a:rPr lang="en-US"/>
            <a:t>Satan plants thoughts in your mind</a:t>
          </a:r>
        </a:p>
      </dgm:t>
    </dgm:pt>
    <dgm:pt modelId="{17BEFE73-9843-42D6-9383-5DC2AD603AF0}" type="parTrans" cxnId="{5FB7856A-546C-4261-90CB-2BAE553F4D96}">
      <dgm:prSet/>
      <dgm:spPr/>
      <dgm:t>
        <a:bodyPr/>
        <a:lstStyle/>
        <a:p>
          <a:endParaRPr lang="en-US"/>
        </a:p>
      </dgm:t>
    </dgm:pt>
    <dgm:pt modelId="{03E019F7-2F33-4B3B-A4B0-DC7C25896816}" type="sibTrans" cxnId="{5FB7856A-546C-4261-90CB-2BAE553F4D96}">
      <dgm:prSet/>
      <dgm:spPr/>
      <dgm:t>
        <a:bodyPr/>
        <a:lstStyle/>
        <a:p>
          <a:endParaRPr lang="en-US"/>
        </a:p>
      </dgm:t>
    </dgm:pt>
    <dgm:pt modelId="{521C8FE7-6076-4180-84F1-DC472403F262}">
      <dgm:prSet/>
      <dgm:spPr/>
      <dgm:t>
        <a:bodyPr/>
        <a:lstStyle/>
        <a:p>
          <a:r>
            <a:rPr lang="en-US"/>
            <a:t>Those thoughts you grab hold of become strongholds- thoughts your soul defends tooth and nail</a:t>
          </a:r>
        </a:p>
      </dgm:t>
    </dgm:pt>
    <dgm:pt modelId="{88EF18C1-8161-4987-96C0-73481A467DB5}" type="parTrans" cxnId="{5DB6789C-DE1D-4478-A217-6F20BDC2C481}">
      <dgm:prSet/>
      <dgm:spPr/>
      <dgm:t>
        <a:bodyPr/>
        <a:lstStyle/>
        <a:p>
          <a:endParaRPr lang="en-US"/>
        </a:p>
      </dgm:t>
    </dgm:pt>
    <dgm:pt modelId="{3BCCB373-CE86-46C3-96A8-686982CA2017}" type="sibTrans" cxnId="{5DB6789C-DE1D-4478-A217-6F20BDC2C481}">
      <dgm:prSet/>
      <dgm:spPr/>
      <dgm:t>
        <a:bodyPr/>
        <a:lstStyle/>
        <a:p>
          <a:endParaRPr lang="en-US"/>
        </a:p>
      </dgm:t>
    </dgm:pt>
    <dgm:pt modelId="{7F31D403-CA96-44C7-90B9-880B028EA8D8}">
      <dgm:prSet/>
      <dgm:spPr/>
      <dgm:t>
        <a:bodyPr/>
        <a:lstStyle/>
        <a:p>
          <a:r>
            <a:rPr lang="en-US"/>
            <a:t>Those strong holds will stir up emotions</a:t>
          </a:r>
        </a:p>
      </dgm:t>
    </dgm:pt>
    <dgm:pt modelId="{055199A3-6178-492A-A424-E18D00BA5784}" type="parTrans" cxnId="{D2B7A796-9454-48C9-98FF-AE3A4F869E1B}">
      <dgm:prSet/>
      <dgm:spPr/>
      <dgm:t>
        <a:bodyPr/>
        <a:lstStyle/>
        <a:p>
          <a:endParaRPr lang="en-US"/>
        </a:p>
      </dgm:t>
    </dgm:pt>
    <dgm:pt modelId="{5CBD26E2-2CB4-42C9-BE33-733598DCB32F}" type="sibTrans" cxnId="{D2B7A796-9454-48C9-98FF-AE3A4F869E1B}">
      <dgm:prSet/>
      <dgm:spPr/>
      <dgm:t>
        <a:bodyPr/>
        <a:lstStyle/>
        <a:p>
          <a:endParaRPr lang="en-US"/>
        </a:p>
      </dgm:t>
    </dgm:pt>
    <dgm:pt modelId="{6F26C08B-D0AC-4792-8957-C653A172AA2F}">
      <dgm:prSet/>
      <dgm:spPr/>
      <dgm:t>
        <a:bodyPr/>
        <a:lstStyle/>
        <a:p>
          <a:r>
            <a:rPr lang="en-US"/>
            <a:t>Once those emotions are stirred you can feel them in your flesh</a:t>
          </a:r>
        </a:p>
      </dgm:t>
    </dgm:pt>
    <dgm:pt modelId="{9F77479E-293C-4A57-B201-2AEB368D36BC}" type="parTrans" cxnId="{1BA3248F-C882-4F14-B3F1-9F51C0D7D0C9}">
      <dgm:prSet/>
      <dgm:spPr/>
      <dgm:t>
        <a:bodyPr/>
        <a:lstStyle/>
        <a:p>
          <a:endParaRPr lang="en-US"/>
        </a:p>
      </dgm:t>
    </dgm:pt>
    <dgm:pt modelId="{9C666A98-3F30-460E-B29B-6EC961109DB2}" type="sibTrans" cxnId="{1BA3248F-C882-4F14-B3F1-9F51C0D7D0C9}">
      <dgm:prSet/>
      <dgm:spPr/>
      <dgm:t>
        <a:bodyPr/>
        <a:lstStyle/>
        <a:p>
          <a:endParaRPr lang="en-US"/>
        </a:p>
      </dgm:t>
    </dgm:pt>
    <dgm:pt modelId="{0761C1CF-4552-49AC-8C6E-100209C811F4}">
      <dgm:prSet/>
      <dgm:spPr/>
      <dgm:t>
        <a:bodyPr/>
        <a:lstStyle/>
        <a:p>
          <a:r>
            <a:rPr lang="en-US"/>
            <a:t>Once they are in the flesh, it is not long before the body acts on them.</a:t>
          </a:r>
        </a:p>
      </dgm:t>
    </dgm:pt>
    <dgm:pt modelId="{ED118EAA-5C58-43DE-840E-E9D0FE17B711}" type="parTrans" cxnId="{705094E0-137D-4FA8-B278-4C228F951641}">
      <dgm:prSet/>
      <dgm:spPr/>
      <dgm:t>
        <a:bodyPr/>
        <a:lstStyle/>
        <a:p>
          <a:endParaRPr lang="en-US"/>
        </a:p>
      </dgm:t>
    </dgm:pt>
    <dgm:pt modelId="{E6D8D68B-1117-47C8-8E86-3C26B56A522B}" type="sibTrans" cxnId="{705094E0-137D-4FA8-B278-4C228F951641}">
      <dgm:prSet/>
      <dgm:spPr/>
      <dgm:t>
        <a:bodyPr/>
        <a:lstStyle/>
        <a:p>
          <a:endParaRPr lang="en-US"/>
        </a:p>
      </dgm:t>
    </dgm:pt>
    <dgm:pt modelId="{1A0CA8F5-81B2-4552-A6F6-9F8D24475FA4}">
      <dgm:prSet/>
      <dgm:spPr/>
      <dgm:t>
        <a:bodyPr/>
        <a:lstStyle/>
        <a:p>
          <a:r>
            <a:rPr lang="en-US" i="1"/>
            <a:t>*This is how Satan uses you as an instrument of sin</a:t>
          </a:r>
          <a:endParaRPr lang="en-US"/>
        </a:p>
      </dgm:t>
    </dgm:pt>
    <dgm:pt modelId="{B0E40EF6-1AC7-40C4-9963-7BC4A527FEC9}" type="parTrans" cxnId="{B2DA5A6C-712A-4178-97AC-C66EFA69F1D7}">
      <dgm:prSet/>
      <dgm:spPr/>
      <dgm:t>
        <a:bodyPr/>
        <a:lstStyle/>
        <a:p>
          <a:endParaRPr lang="en-US"/>
        </a:p>
      </dgm:t>
    </dgm:pt>
    <dgm:pt modelId="{CEB2AA44-2026-494C-B6F7-BBBBF09B48A7}" type="sibTrans" cxnId="{B2DA5A6C-712A-4178-97AC-C66EFA69F1D7}">
      <dgm:prSet/>
      <dgm:spPr/>
      <dgm:t>
        <a:bodyPr/>
        <a:lstStyle/>
        <a:p>
          <a:endParaRPr lang="en-US"/>
        </a:p>
      </dgm:t>
    </dgm:pt>
    <dgm:pt modelId="{377E5EDF-26B8-41D1-8AAB-EB7E9E0436F3}" type="pres">
      <dgm:prSet presAssocID="{3B0015BF-93A9-40A7-94B1-038002194781}" presName="Name0" presStyleCnt="0">
        <dgm:presLayoutVars>
          <dgm:dir/>
          <dgm:resizeHandles val="exact"/>
        </dgm:presLayoutVars>
      </dgm:prSet>
      <dgm:spPr/>
    </dgm:pt>
    <dgm:pt modelId="{8130E1E0-26E5-4A6A-9B65-B6D17DC56C2B}" type="pres">
      <dgm:prSet presAssocID="{BB9DDA84-A27A-4C25-AA2E-F9B393DCEADA}" presName="node" presStyleLbl="node1" presStyleIdx="0" presStyleCnt="6">
        <dgm:presLayoutVars>
          <dgm:bulletEnabled val="1"/>
        </dgm:presLayoutVars>
      </dgm:prSet>
      <dgm:spPr/>
    </dgm:pt>
    <dgm:pt modelId="{F23B3000-2FC0-4F20-B5A6-C44F216B6789}" type="pres">
      <dgm:prSet presAssocID="{03E019F7-2F33-4B3B-A4B0-DC7C25896816}" presName="sibTrans" presStyleLbl="sibTrans1D1" presStyleIdx="0" presStyleCnt="5"/>
      <dgm:spPr/>
    </dgm:pt>
    <dgm:pt modelId="{CCA1BA71-F818-4891-8BE0-602C49D90929}" type="pres">
      <dgm:prSet presAssocID="{03E019F7-2F33-4B3B-A4B0-DC7C25896816}" presName="connectorText" presStyleLbl="sibTrans1D1" presStyleIdx="0" presStyleCnt="5"/>
      <dgm:spPr/>
    </dgm:pt>
    <dgm:pt modelId="{B12DBFC5-DF2A-4BA4-8C63-E34769CC43CB}" type="pres">
      <dgm:prSet presAssocID="{521C8FE7-6076-4180-84F1-DC472403F262}" presName="node" presStyleLbl="node1" presStyleIdx="1" presStyleCnt="6">
        <dgm:presLayoutVars>
          <dgm:bulletEnabled val="1"/>
        </dgm:presLayoutVars>
      </dgm:prSet>
      <dgm:spPr/>
    </dgm:pt>
    <dgm:pt modelId="{02B3C67F-BD5D-4BF6-96C1-2DDEFA59BA4F}" type="pres">
      <dgm:prSet presAssocID="{3BCCB373-CE86-46C3-96A8-686982CA2017}" presName="sibTrans" presStyleLbl="sibTrans1D1" presStyleIdx="1" presStyleCnt="5"/>
      <dgm:spPr/>
    </dgm:pt>
    <dgm:pt modelId="{CF7AD3F6-BD98-453D-9EF6-293EA6908C20}" type="pres">
      <dgm:prSet presAssocID="{3BCCB373-CE86-46C3-96A8-686982CA2017}" presName="connectorText" presStyleLbl="sibTrans1D1" presStyleIdx="1" presStyleCnt="5"/>
      <dgm:spPr/>
    </dgm:pt>
    <dgm:pt modelId="{66BD3729-E1DE-488C-9F93-48E9540C6E02}" type="pres">
      <dgm:prSet presAssocID="{7F31D403-CA96-44C7-90B9-880B028EA8D8}" presName="node" presStyleLbl="node1" presStyleIdx="2" presStyleCnt="6">
        <dgm:presLayoutVars>
          <dgm:bulletEnabled val="1"/>
        </dgm:presLayoutVars>
      </dgm:prSet>
      <dgm:spPr/>
    </dgm:pt>
    <dgm:pt modelId="{773D8B4D-87D8-4F27-94E5-73B0A8CA523A}" type="pres">
      <dgm:prSet presAssocID="{5CBD26E2-2CB4-42C9-BE33-733598DCB32F}" presName="sibTrans" presStyleLbl="sibTrans1D1" presStyleIdx="2" presStyleCnt="5"/>
      <dgm:spPr/>
    </dgm:pt>
    <dgm:pt modelId="{4A254D81-1DE0-4DA5-87C6-A9BCA5E3AE77}" type="pres">
      <dgm:prSet presAssocID="{5CBD26E2-2CB4-42C9-BE33-733598DCB32F}" presName="connectorText" presStyleLbl="sibTrans1D1" presStyleIdx="2" presStyleCnt="5"/>
      <dgm:spPr/>
    </dgm:pt>
    <dgm:pt modelId="{4BB316AC-5628-4897-BBE2-41C38DFE20C2}" type="pres">
      <dgm:prSet presAssocID="{6F26C08B-D0AC-4792-8957-C653A172AA2F}" presName="node" presStyleLbl="node1" presStyleIdx="3" presStyleCnt="6">
        <dgm:presLayoutVars>
          <dgm:bulletEnabled val="1"/>
        </dgm:presLayoutVars>
      </dgm:prSet>
      <dgm:spPr/>
    </dgm:pt>
    <dgm:pt modelId="{BE6D244B-D77A-4669-9B40-B740213919A4}" type="pres">
      <dgm:prSet presAssocID="{9C666A98-3F30-460E-B29B-6EC961109DB2}" presName="sibTrans" presStyleLbl="sibTrans1D1" presStyleIdx="3" presStyleCnt="5"/>
      <dgm:spPr/>
    </dgm:pt>
    <dgm:pt modelId="{90AB5854-5D26-4A72-B993-8524C2188191}" type="pres">
      <dgm:prSet presAssocID="{9C666A98-3F30-460E-B29B-6EC961109DB2}" presName="connectorText" presStyleLbl="sibTrans1D1" presStyleIdx="3" presStyleCnt="5"/>
      <dgm:spPr/>
    </dgm:pt>
    <dgm:pt modelId="{E768ED46-70C4-4F99-AB9A-1C6796E65375}" type="pres">
      <dgm:prSet presAssocID="{0761C1CF-4552-49AC-8C6E-100209C811F4}" presName="node" presStyleLbl="node1" presStyleIdx="4" presStyleCnt="6">
        <dgm:presLayoutVars>
          <dgm:bulletEnabled val="1"/>
        </dgm:presLayoutVars>
      </dgm:prSet>
      <dgm:spPr/>
    </dgm:pt>
    <dgm:pt modelId="{89A5C14E-DD8C-4A8A-BE75-82083F421CCF}" type="pres">
      <dgm:prSet presAssocID="{E6D8D68B-1117-47C8-8E86-3C26B56A522B}" presName="sibTrans" presStyleLbl="sibTrans1D1" presStyleIdx="4" presStyleCnt="5"/>
      <dgm:spPr/>
    </dgm:pt>
    <dgm:pt modelId="{CBA6691A-65DC-4F60-944C-A55B02776C79}" type="pres">
      <dgm:prSet presAssocID="{E6D8D68B-1117-47C8-8E86-3C26B56A522B}" presName="connectorText" presStyleLbl="sibTrans1D1" presStyleIdx="4" presStyleCnt="5"/>
      <dgm:spPr/>
    </dgm:pt>
    <dgm:pt modelId="{3747FBDC-850E-46D9-B112-32E99C5E13E4}" type="pres">
      <dgm:prSet presAssocID="{1A0CA8F5-81B2-4552-A6F6-9F8D24475FA4}" presName="node" presStyleLbl="node1" presStyleIdx="5" presStyleCnt="6">
        <dgm:presLayoutVars>
          <dgm:bulletEnabled val="1"/>
        </dgm:presLayoutVars>
      </dgm:prSet>
      <dgm:spPr/>
    </dgm:pt>
  </dgm:ptLst>
  <dgm:cxnLst>
    <dgm:cxn modelId="{17788A0B-35BF-4EA1-B106-9190AE16F8DF}" type="presOf" srcId="{9C666A98-3F30-460E-B29B-6EC961109DB2}" destId="{BE6D244B-D77A-4669-9B40-B740213919A4}" srcOrd="0" destOrd="0" presId="urn:microsoft.com/office/officeart/2016/7/layout/RepeatingBendingProcessNew"/>
    <dgm:cxn modelId="{008D3F14-69BB-4AC2-B705-0E213E1980CF}" type="presOf" srcId="{3B0015BF-93A9-40A7-94B1-038002194781}" destId="{377E5EDF-26B8-41D1-8AAB-EB7E9E0436F3}" srcOrd="0" destOrd="0" presId="urn:microsoft.com/office/officeart/2016/7/layout/RepeatingBendingProcessNew"/>
    <dgm:cxn modelId="{E158FE16-9C0E-4CF0-8CB1-C98C6B7673B1}" type="presOf" srcId="{1A0CA8F5-81B2-4552-A6F6-9F8D24475FA4}" destId="{3747FBDC-850E-46D9-B112-32E99C5E13E4}" srcOrd="0" destOrd="0" presId="urn:microsoft.com/office/officeart/2016/7/layout/RepeatingBendingProcessNew"/>
    <dgm:cxn modelId="{E5F2CB17-AB8A-4BC9-8549-1DEFEE138F0C}" type="presOf" srcId="{9C666A98-3F30-460E-B29B-6EC961109DB2}" destId="{90AB5854-5D26-4A72-B993-8524C2188191}" srcOrd="1" destOrd="0" presId="urn:microsoft.com/office/officeart/2016/7/layout/RepeatingBendingProcessNew"/>
    <dgm:cxn modelId="{274F9126-E6FC-4244-B79D-F68182F8142B}" type="presOf" srcId="{6F26C08B-D0AC-4792-8957-C653A172AA2F}" destId="{4BB316AC-5628-4897-BBE2-41C38DFE20C2}" srcOrd="0" destOrd="0" presId="urn:microsoft.com/office/officeart/2016/7/layout/RepeatingBendingProcessNew"/>
    <dgm:cxn modelId="{44F40F5F-03B9-4544-8ADE-3E4061D41B57}" type="presOf" srcId="{E6D8D68B-1117-47C8-8E86-3C26B56A522B}" destId="{CBA6691A-65DC-4F60-944C-A55B02776C79}" srcOrd="1" destOrd="0" presId="urn:microsoft.com/office/officeart/2016/7/layout/RepeatingBendingProcessNew"/>
    <dgm:cxn modelId="{5FB7856A-546C-4261-90CB-2BAE553F4D96}" srcId="{3B0015BF-93A9-40A7-94B1-038002194781}" destId="{BB9DDA84-A27A-4C25-AA2E-F9B393DCEADA}" srcOrd="0" destOrd="0" parTransId="{17BEFE73-9843-42D6-9383-5DC2AD603AF0}" sibTransId="{03E019F7-2F33-4B3B-A4B0-DC7C25896816}"/>
    <dgm:cxn modelId="{132AD86B-29CE-4D75-9F15-B54A13B93D23}" type="presOf" srcId="{03E019F7-2F33-4B3B-A4B0-DC7C25896816}" destId="{CCA1BA71-F818-4891-8BE0-602C49D90929}" srcOrd="1" destOrd="0" presId="urn:microsoft.com/office/officeart/2016/7/layout/RepeatingBendingProcessNew"/>
    <dgm:cxn modelId="{B2DA5A6C-712A-4178-97AC-C66EFA69F1D7}" srcId="{3B0015BF-93A9-40A7-94B1-038002194781}" destId="{1A0CA8F5-81B2-4552-A6F6-9F8D24475FA4}" srcOrd="5" destOrd="0" parTransId="{B0E40EF6-1AC7-40C4-9963-7BC4A527FEC9}" sibTransId="{CEB2AA44-2026-494C-B6F7-BBBBF09B48A7}"/>
    <dgm:cxn modelId="{3D30DF52-E2E8-470F-83CA-4496969092E3}" type="presOf" srcId="{03E019F7-2F33-4B3B-A4B0-DC7C25896816}" destId="{F23B3000-2FC0-4F20-B5A6-C44F216B6789}" srcOrd="0" destOrd="0" presId="urn:microsoft.com/office/officeart/2016/7/layout/RepeatingBendingProcessNew"/>
    <dgm:cxn modelId="{2B476C5A-B855-4A1C-8C18-A7E66D6C4EE0}" type="presOf" srcId="{E6D8D68B-1117-47C8-8E86-3C26B56A522B}" destId="{89A5C14E-DD8C-4A8A-BE75-82083F421CCF}" srcOrd="0" destOrd="0" presId="urn:microsoft.com/office/officeart/2016/7/layout/RepeatingBendingProcessNew"/>
    <dgm:cxn modelId="{E65A1085-49B9-48B9-B5E3-79F1C7137EEE}" type="presOf" srcId="{5CBD26E2-2CB4-42C9-BE33-733598DCB32F}" destId="{773D8B4D-87D8-4F27-94E5-73B0A8CA523A}" srcOrd="0" destOrd="0" presId="urn:microsoft.com/office/officeart/2016/7/layout/RepeatingBendingProcessNew"/>
    <dgm:cxn modelId="{7EF6CB88-D779-4F65-ACC6-7107A51ECC1E}" type="presOf" srcId="{0761C1CF-4552-49AC-8C6E-100209C811F4}" destId="{E768ED46-70C4-4F99-AB9A-1C6796E65375}" srcOrd="0" destOrd="0" presId="urn:microsoft.com/office/officeart/2016/7/layout/RepeatingBendingProcessNew"/>
    <dgm:cxn modelId="{1BA3248F-C882-4F14-B3F1-9F51C0D7D0C9}" srcId="{3B0015BF-93A9-40A7-94B1-038002194781}" destId="{6F26C08B-D0AC-4792-8957-C653A172AA2F}" srcOrd="3" destOrd="0" parTransId="{9F77479E-293C-4A57-B201-2AEB368D36BC}" sibTransId="{9C666A98-3F30-460E-B29B-6EC961109DB2}"/>
    <dgm:cxn modelId="{C5B6DB90-9EE8-479B-96D6-7E3F32AE79C8}" type="presOf" srcId="{5CBD26E2-2CB4-42C9-BE33-733598DCB32F}" destId="{4A254D81-1DE0-4DA5-87C6-A9BCA5E3AE77}" srcOrd="1" destOrd="0" presId="urn:microsoft.com/office/officeart/2016/7/layout/RepeatingBendingProcessNew"/>
    <dgm:cxn modelId="{D2B7A796-9454-48C9-98FF-AE3A4F869E1B}" srcId="{3B0015BF-93A9-40A7-94B1-038002194781}" destId="{7F31D403-CA96-44C7-90B9-880B028EA8D8}" srcOrd="2" destOrd="0" parTransId="{055199A3-6178-492A-A424-E18D00BA5784}" sibTransId="{5CBD26E2-2CB4-42C9-BE33-733598DCB32F}"/>
    <dgm:cxn modelId="{5DB6789C-DE1D-4478-A217-6F20BDC2C481}" srcId="{3B0015BF-93A9-40A7-94B1-038002194781}" destId="{521C8FE7-6076-4180-84F1-DC472403F262}" srcOrd="1" destOrd="0" parTransId="{88EF18C1-8161-4987-96C0-73481A467DB5}" sibTransId="{3BCCB373-CE86-46C3-96A8-686982CA2017}"/>
    <dgm:cxn modelId="{B9768E9F-70E3-413E-BFBA-E089BBEB59AC}" type="presOf" srcId="{BB9DDA84-A27A-4C25-AA2E-F9B393DCEADA}" destId="{8130E1E0-26E5-4A6A-9B65-B6D17DC56C2B}" srcOrd="0" destOrd="0" presId="urn:microsoft.com/office/officeart/2016/7/layout/RepeatingBendingProcessNew"/>
    <dgm:cxn modelId="{F6439BBB-76C3-4677-A171-630A0F9A778D}" type="presOf" srcId="{3BCCB373-CE86-46C3-96A8-686982CA2017}" destId="{02B3C67F-BD5D-4BF6-96C1-2DDEFA59BA4F}" srcOrd="0" destOrd="0" presId="urn:microsoft.com/office/officeart/2016/7/layout/RepeatingBendingProcessNew"/>
    <dgm:cxn modelId="{B98D30C3-85A2-401E-B285-41DD89A5FFB0}" type="presOf" srcId="{3BCCB373-CE86-46C3-96A8-686982CA2017}" destId="{CF7AD3F6-BD98-453D-9EF6-293EA6908C20}" srcOrd="1" destOrd="0" presId="urn:microsoft.com/office/officeart/2016/7/layout/RepeatingBendingProcessNew"/>
    <dgm:cxn modelId="{8A8DDFDB-AF33-4952-8395-6D6DCCBA57BF}" type="presOf" srcId="{521C8FE7-6076-4180-84F1-DC472403F262}" destId="{B12DBFC5-DF2A-4BA4-8C63-E34769CC43CB}" srcOrd="0" destOrd="0" presId="urn:microsoft.com/office/officeart/2016/7/layout/RepeatingBendingProcessNew"/>
    <dgm:cxn modelId="{705094E0-137D-4FA8-B278-4C228F951641}" srcId="{3B0015BF-93A9-40A7-94B1-038002194781}" destId="{0761C1CF-4552-49AC-8C6E-100209C811F4}" srcOrd="4" destOrd="0" parTransId="{ED118EAA-5C58-43DE-840E-E9D0FE17B711}" sibTransId="{E6D8D68B-1117-47C8-8E86-3C26B56A522B}"/>
    <dgm:cxn modelId="{BC9B40FE-0A69-499A-9074-CE36B005AAB3}" type="presOf" srcId="{7F31D403-CA96-44C7-90B9-880B028EA8D8}" destId="{66BD3729-E1DE-488C-9F93-48E9540C6E02}" srcOrd="0" destOrd="0" presId="urn:microsoft.com/office/officeart/2016/7/layout/RepeatingBendingProcessNew"/>
    <dgm:cxn modelId="{14757A60-CA0B-4BBF-90E8-2B47E115D494}" type="presParOf" srcId="{377E5EDF-26B8-41D1-8AAB-EB7E9E0436F3}" destId="{8130E1E0-26E5-4A6A-9B65-B6D17DC56C2B}" srcOrd="0" destOrd="0" presId="urn:microsoft.com/office/officeart/2016/7/layout/RepeatingBendingProcessNew"/>
    <dgm:cxn modelId="{51B5BAC9-6FC4-42D0-AB80-5B8BB66D06CA}" type="presParOf" srcId="{377E5EDF-26B8-41D1-8AAB-EB7E9E0436F3}" destId="{F23B3000-2FC0-4F20-B5A6-C44F216B6789}" srcOrd="1" destOrd="0" presId="urn:microsoft.com/office/officeart/2016/7/layout/RepeatingBendingProcessNew"/>
    <dgm:cxn modelId="{87012D1D-7749-4F1A-91CD-C8C03322826E}" type="presParOf" srcId="{F23B3000-2FC0-4F20-B5A6-C44F216B6789}" destId="{CCA1BA71-F818-4891-8BE0-602C49D90929}" srcOrd="0" destOrd="0" presId="urn:microsoft.com/office/officeart/2016/7/layout/RepeatingBendingProcessNew"/>
    <dgm:cxn modelId="{B90ED98F-480C-4363-AFD8-97BCCECBB4E6}" type="presParOf" srcId="{377E5EDF-26B8-41D1-8AAB-EB7E9E0436F3}" destId="{B12DBFC5-DF2A-4BA4-8C63-E34769CC43CB}" srcOrd="2" destOrd="0" presId="urn:microsoft.com/office/officeart/2016/7/layout/RepeatingBendingProcessNew"/>
    <dgm:cxn modelId="{56C252F8-55D6-47AA-A260-8B13D223CE98}" type="presParOf" srcId="{377E5EDF-26B8-41D1-8AAB-EB7E9E0436F3}" destId="{02B3C67F-BD5D-4BF6-96C1-2DDEFA59BA4F}" srcOrd="3" destOrd="0" presId="urn:microsoft.com/office/officeart/2016/7/layout/RepeatingBendingProcessNew"/>
    <dgm:cxn modelId="{FD12C712-DAEB-4719-BA6D-F8077DEE04AB}" type="presParOf" srcId="{02B3C67F-BD5D-4BF6-96C1-2DDEFA59BA4F}" destId="{CF7AD3F6-BD98-453D-9EF6-293EA6908C20}" srcOrd="0" destOrd="0" presId="urn:microsoft.com/office/officeart/2016/7/layout/RepeatingBendingProcessNew"/>
    <dgm:cxn modelId="{DAF67E8D-4B20-4A49-8BE8-2FA78BD5C962}" type="presParOf" srcId="{377E5EDF-26B8-41D1-8AAB-EB7E9E0436F3}" destId="{66BD3729-E1DE-488C-9F93-48E9540C6E02}" srcOrd="4" destOrd="0" presId="urn:microsoft.com/office/officeart/2016/7/layout/RepeatingBendingProcessNew"/>
    <dgm:cxn modelId="{B8A7BFE0-0218-4065-8E8E-E5066F460719}" type="presParOf" srcId="{377E5EDF-26B8-41D1-8AAB-EB7E9E0436F3}" destId="{773D8B4D-87D8-4F27-94E5-73B0A8CA523A}" srcOrd="5" destOrd="0" presId="urn:microsoft.com/office/officeart/2016/7/layout/RepeatingBendingProcessNew"/>
    <dgm:cxn modelId="{261235F6-1005-42A4-BB7D-6256D10120EB}" type="presParOf" srcId="{773D8B4D-87D8-4F27-94E5-73B0A8CA523A}" destId="{4A254D81-1DE0-4DA5-87C6-A9BCA5E3AE77}" srcOrd="0" destOrd="0" presId="urn:microsoft.com/office/officeart/2016/7/layout/RepeatingBendingProcessNew"/>
    <dgm:cxn modelId="{70FADA9C-8452-4B28-A691-5D5E3DA47046}" type="presParOf" srcId="{377E5EDF-26B8-41D1-8AAB-EB7E9E0436F3}" destId="{4BB316AC-5628-4897-BBE2-41C38DFE20C2}" srcOrd="6" destOrd="0" presId="urn:microsoft.com/office/officeart/2016/7/layout/RepeatingBendingProcessNew"/>
    <dgm:cxn modelId="{2D9E32FE-6961-4C0F-AA71-8D88A0D79DE0}" type="presParOf" srcId="{377E5EDF-26B8-41D1-8AAB-EB7E9E0436F3}" destId="{BE6D244B-D77A-4669-9B40-B740213919A4}" srcOrd="7" destOrd="0" presId="urn:microsoft.com/office/officeart/2016/7/layout/RepeatingBendingProcessNew"/>
    <dgm:cxn modelId="{36DA35C9-A173-473C-8ADE-B2E76C620715}" type="presParOf" srcId="{BE6D244B-D77A-4669-9B40-B740213919A4}" destId="{90AB5854-5D26-4A72-B993-8524C2188191}" srcOrd="0" destOrd="0" presId="urn:microsoft.com/office/officeart/2016/7/layout/RepeatingBendingProcessNew"/>
    <dgm:cxn modelId="{459ABD23-E9BC-4C13-951E-E23892CEACF0}" type="presParOf" srcId="{377E5EDF-26B8-41D1-8AAB-EB7E9E0436F3}" destId="{E768ED46-70C4-4F99-AB9A-1C6796E65375}" srcOrd="8" destOrd="0" presId="urn:microsoft.com/office/officeart/2016/7/layout/RepeatingBendingProcessNew"/>
    <dgm:cxn modelId="{B47BBCD9-4E19-4283-A38B-6BB748D76C31}" type="presParOf" srcId="{377E5EDF-26B8-41D1-8AAB-EB7E9E0436F3}" destId="{89A5C14E-DD8C-4A8A-BE75-82083F421CCF}" srcOrd="9" destOrd="0" presId="urn:microsoft.com/office/officeart/2016/7/layout/RepeatingBendingProcessNew"/>
    <dgm:cxn modelId="{1786EC24-D2D4-4307-AAF2-A652FE9ED100}" type="presParOf" srcId="{89A5C14E-DD8C-4A8A-BE75-82083F421CCF}" destId="{CBA6691A-65DC-4F60-944C-A55B02776C79}" srcOrd="0" destOrd="0" presId="urn:microsoft.com/office/officeart/2016/7/layout/RepeatingBendingProcessNew"/>
    <dgm:cxn modelId="{8271C09C-D9D0-4D06-8FDD-AE18960DFC60}" type="presParOf" srcId="{377E5EDF-26B8-41D1-8AAB-EB7E9E0436F3}" destId="{3747FBDC-850E-46D9-B112-32E99C5E13E4}"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B929C2-63A6-4837-935F-67D76C84E81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8B182B80-4917-479B-83DB-2312E3FFC742}">
      <dgm:prSet/>
      <dgm:spPr/>
      <dgm:t>
        <a:bodyPr/>
        <a:lstStyle/>
        <a:p>
          <a:r>
            <a:rPr lang="en-US"/>
            <a:t>Energy drainers- Always have problems, drama.</a:t>
          </a:r>
        </a:p>
      </dgm:t>
    </dgm:pt>
    <dgm:pt modelId="{91FFE0B3-8AC1-4220-AED4-395BC7B905D3}" type="parTrans" cxnId="{85C9AE91-909B-4B9D-A6F7-8EB70548A995}">
      <dgm:prSet/>
      <dgm:spPr/>
      <dgm:t>
        <a:bodyPr/>
        <a:lstStyle/>
        <a:p>
          <a:endParaRPr lang="en-US"/>
        </a:p>
      </dgm:t>
    </dgm:pt>
    <dgm:pt modelId="{EAFE06EF-77CE-4E6C-84C7-AFBB2070F356}" type="sibTrans" cxnId="{85C9AE91-909B-4B9D-A6F7-8EB70548A995}">
      <dgm:prSet/>
      <dgm:spPr/>
      <dgm:t>
        <a:bodyPr/>
        <a:lstStyle/>
        <a:p>
          <a:endParaRPr lang="en-US"/>
        </a:p>
      </dgm:t>
    </dgm:pt>
    <dgm:pt modelId="{0F1A39CD-92BA-4BE6-BA48-9D485B0861A5}">
      <dgm:prSet/>
      <dgm:spPr/>
      <dgm:t>
        <a:bodyPr/>
        <a:lstStyle/>
        <a:p>
          <a:r>
            <a:rPr lang="en-US"/>
            <a:t>Time wasters- Demanding of time</a:t>
          </a:r>
        </a:p>
      </dgm:t>
    </dgm:pt>
    <dgm:pt modelId="{CA0D7D38-C500-4BC7-BF57-409430517211}" type="parTrans" cxnId="{559696E7-791C-4715-8649-024984BE07DC}">
      <dgm:prSet/>
      <dgm:spPr/>
      <dgm:t>
        <a:bodyPr/>
        <a:lstStyle/>
        <a:p>
          <a:endParaRPr lang="en-US"/>
        </a:p>
      </dgm:t>
    </dgm:pt>
    <dgm:pt modelId="{CBE88489-EDEB-4FCC-808C-06658C0D5A48}" type="sibTrans" cxnId="{559696E7-791C-4715-8649-024984BE07DC}">
      <dgm:prSet/>
      <dgm:spPr/>
      <dgm:t>
        <a:bodyPr/>
        <a:lstStyle/>
        <a:p>
          <a:endParaRPr lang="en-US"/>
        </a:p>
      </dgm:t>
    </dgm:pt>
    <dgm:pt modelId="{3C5857E5-4CC7-40F1-B59F-A9D4BE98CC07}">
      <dgm:prSet/>
      <dgm:spPr/>
      <dgm:t>
        <a:bodyPr/>
        <a:lstStyle/>
        <a:p>
          <a:r>
            <a:rPr lang="en-US"/>
            <a:t>People that attack you- Name call, insult, try to keep you small</a:t>
          </a:r>
        </a:p>
      </dgm:t>
    </dgm:pt>
    <dgm:pt modelId="{A1ECB393-485E-4B4A-B59D-4C0262761422}" type="parTrans" cxnId="{2646C830-9601-4B28-9C68-6B3A1092755A}">
      <dgm:prSet/>
      <dgm:spPr/>
      <dgm:t>
        <a:bodyPr/>
        <a:lstStyle/>
        <a:p>
          <a:endParaRPr lang="en-US"/>
        </a:p>
      </dgm:t>
    </dgm:pt>
    <dgm:pt modelId="{02E7EBB1-3A6C-4FEB-BDB0-FDCAC8E83E4F}" type="sibTrans" cxnId="{2646C830-9601-4B28-9C68-6B3A1092755A}">
      <dgm:prSet/>
      <dgm:spPr/>
      <dgm:t>
        <a:bodyPr/>
        <a:lstStyle/>
        <a:p>
          <a:endParaRPr lang="en-US"/>
        </a:p>
      </dgm:t>
    </dgm:pt>
    <dgm:pt modelId="{D582EF3C-DD80-4BD1-BB83-ECEFECE250D2}">
      <dgm:prSet/>
      <dgm:spPr/>
      <dgm:t>
        <a:bodyPr/>
        <a:lstStyle/>
        <a:p>
          <a:r>
            <a:rPr lang="en-US"/>
            <a:t>Monitoring spirits- Nosey people that desire to know your business</a:t>
          </a:r>
        </a:p>
      </dgm:t>
    </dgm:pt>
    <dgm:pt modelId="{7D2D990A-62EF-40A1-A4E4-35207DCF7E69}" type="parTrans" cxnId="{F4590A30-0116-4862-92FD-98B086ADBE51}">
      <dgm:prSet/>
      <dgm:spPr/>
      <dgm:t>
        <a:bodyPr/>
        <a:lstStyle/>
        <a:p>
          <a:endParaRPr lang="en-US"/>
        </a:p>
      </dgm:t>
    </dgm:pt>
    <dgm:pt modelId="{F15EBC0E-9E4F-42BC-86E5-F496F503B37A}" type="sibTrans" cxnId="{F4590A30-0116-4862-92FD-98B086ADBE51}">
      <dgm:prSet/>
      <dgm:spPr/>
      <dgm:t>
        <a:bodyPr/>
        <a:lstStyle/>
        <a:p>
          <a:endParaRPr lang="en-US"/>
        </a:p>
      </dgm:t>
    </dgm:pt>
    <dgm:pt modelId="{C0FB6DE6-3931-43EA-B228-F38521A7CD4B}">
      <dgm:prSet/>
      <dgm:spPr/>
      <dgm:t>
        <a:bodyPr/>
        <a:lstStyle/>
        <a:p>
          <a:r>
            <a:rPr lang="en-US"/>
            <a:t>Drama starters- Always in the drama</a:t>
          </a:r>
        </a:p>
      </dgm:t>
    </dgm:pt>
    <dgm:pt modelId="{11EE5575-35B1-4507-8DAA-4F94113B6246}" type="parTrans" cxnId="{C299605C-F2C9-4C1A-A44F-7F64EF0D55FB}">
      <dgm:prSet/>
      <dgm:spPr/>
      <dgm:t>
        <a:bodyPr/>
        <a:lstStyle/>
        <a:p>
          <a:endParaRPr lang="en-US"/>
        </a:p>
      </dgm:t>
    </dgm:pt>
    <dgm:pt modelId="{B9EF3459-61B8-47BD-98AC-161C8B6A67C7}" type="sibTrans" cxnId="{C299605C-F2C9-4C1A-A44F-7F64EF0D55FB}">
      <dgm:prSet/>
      <dgm:spPr/>
      <dgm:t>
        <a:bodyPr/>
        <a:lstStyle/>
        <a:p>
          <a:endParaRPr lang="en-US"/>
        </a:p>
      </dgm:t>
    </dgm:pt>
    <dgm:pt modelId="{800F5EC3-3671-4BED-BD32-FEA16A8644FB}" type="pres">
      <dgm:prSet presAssocID="{C0B929C2-63A6-4837-935F-67D76C84E812}" presName="linear" presStyleCnt="0">
        <dgm:presLayoutVars>
          <dgm:animLvl val="lvl"/>
          <dgm:resizeHandles val="exact"/>
        </dgm:presLayoutVars>
      </dgm:prSet>
      <dgm:spPr/>
    </dgm:pt>
    <dgm:pt modelId="{FBE08841-4A8E-4E63-9088-EA4662E34188}" type="pres">
      <dgm:prSet presAssocID="{8B182B80-4917-479B-83DB-2312E3FFC742}" presName="parentText" presStyleLbl="node1" presStyleIdx="0" presStyleCnt="5">
        <dgm:presLayoutVars>
          <dgm:chMax val="0"/>
          <dgm:bulletEnabled val="1"/>
        </dgm:presLayoutVars>
      </dgm:prSet>
      <dgm:spPr/>
    </dgm:pt>
    <dgm:pt modelId="{A7997885-8A09-4382-B4E4-1D597414D53E}" type="pres">
      <dgm:prSet presAssocID="{EAFE06EF-77CE-4E6C-84C7-AFBB2070F356}" presName="spacer" presStyleCnt="0"/>
      <dgm:spPr/>
    </dgm:pt>
    <dgm:pt modelId="{B834D68B-2A25-439A-8F53-B85ECEC0F0B5}" type="pres">
      <dgm:prSet presAssocID="{0F1A39CD-92BA-4BE6-BA48-9D485B0861A5}" presName="parentText" presStyleLbl="node1" presStyleIdx="1" presStyleCnt="5">
        <dgm:presLayoutVars>
          <dgm:chMax val="0"/>
          <dgm:bulletEnabled val="1"/>
        </dgm:presLayoutVars>
      </dgm:prSet>
      <dgm:spPr/>
    </dgm:pt>
    <dgm:pt modelId="{824A2A86-AE11-443F-A1FA-AB3CE3A2ECD5}" type="pres">
      <dgm:prSet presAssocID="{CBE88489-EDEB-4FCC-808C-06658C0D5A48}" presName="spacer" presStyleCnt="0"/>
      <dgm:spPr/>
    </dgm:pt>
    <dgm:pt modelId="{D2765731-9E86-4BE3-94AB-10394B7F44F8}" type="pres">
      <dgm:prSet presAssocID="{3C5857E5-4CC7-40F1-B59F-A9D4BE98CC07}" presName="parentText" presStyleLbl="node1" presStyleIdx="2" presStyleCnt="5">
        <dgm:presLayoutVars>
          <dgm:chMax val="0"/>
          <dgm:bulletEnabled val="1"/>
        </dgm:presLayoutVars>
      </dgm:prSet>
      <dgm:spPr/>
    </dgm:pt>
    <dgm:pt modelId="{437DF88F-AEBF-40E9-BB5D-E9EB41C03962}" type="pres">
      <dgm:prSet presAssocID="{02E7EBB1-3A6C-4FEB-BDB0-FDCAC8E83E4F}" presName="spacer" presStyleCnt="0"/>
      <dgm:spPr/>
    </dgm:pt>
    <dgm:pt modelId="{2D539B0D-6972-4F5C-8786-954E3C0BC218}" type="pres">
      <dgm:prSet presAssocID="{D582EF3C-DD80-4BD1-BB83-ECEFECE250D2}" presName="parentText" presStyleLbl="node1" presStyleIdx="3" presStyleCnt="5">
        <dgm:presLayoutVars>
          <dgm:chMax val="0"/>
          <dgm:bulletEnabled val="1"/>
        </dgm:presLayoutVars>
      </dgm:prSet>
      <dgm:spPr/>
    </dgm:pt>
    <dgm:pt modelId="{69384E6B-6C6B-47B4-A6F0-AD821B260531}" type="pres">
      <dgm:prSet presAssocID="{F15EBC0E-9E4F-42BC-86E5-F496F503B37A}" presName="spacer" presStyleCnt="0"/>
      <dgm:spPr/>
    </dgm:pt>
    <dgm:pt modelId="{F7FF312B-AACA-405D-9631-1E90AC25BDC4}" type="pres">
      <dgm:prSet presAssocID="{C0FB6DE6-3931-43EA-B228-F38521A7CD4B}" presName="parentText" presStyleLbl="node1" presStyleIdx="4" presStyleCnt="5">
        <dgm:presLayoutVars>
          <dgm:chMax val="0"/>
          <dgm:bulletEnabled val="1"/>
        </dgm:presLayoutVars>
      </dgm:prSet>
      <dgm:spPr/>
    </dgm:pt>
  </dgm:ptLst>
  <dgm:cxnLst>
    <dgm:cxn modelId="{E76FFF04-ACF0-4167-91D2-9D3C1C69DAA9}" type="presOf" srcId="{3C5857E5-4CC7-40F1-B59F-A9D4BE98CC07}" destId="{D2765731-9E86-4BE3-94AB-10394B7F44F8}" srcOrd="0" destOrd="0" presId="urn:microsoft.com/office/officeart/2005/8/layout/vList2"/>
    <dgm:cxn modelId="{F4590A30-0116-4862-92FD-98B086ADBE51}" srcId="{C0B929C2-63A6-4837-935F-67D76C84E812}" destId="{D582EF3C-DD80-4BD1-BB83-ECEFECE250D2}" srcOrd="3" destOrd="0" parTransId="{7D2D990A-62EF-40A1-A4E4-35207DCF7E69}" sibTransId="{F15EBC0E-9E4F-42BC-86E5-F496F503B37A}"/>
    <dgm:cxn modelId="{2646C830-9601-4B28-9C68-6B3A1092755A}" srcId="{C0B929C2-63A6-4837-935F-67D76C84E812}" destId="{3C5857E5-4CC7-40F1-B59F-A9D4BE98CC07}" srcOrd="2" destOrd="0" parTransId="{A1ECB393-485E-4B4A-B59D-4C0262761422}" sibTransId="{02E7EBB1-3A6C-4FEB-BDB0-FDCAC8E83E4F}"/>
    <dgm:cxn modelId="{C299605C-F2C9-4C1A-A44F-7F64EF0D55FB}" srcId="{C0B929C2-63A6-4837-935F-67D76C84E812}" destId="{C0FB6DE6-3931-43EA-B228-F38521A7CD4B}" srcOrd="4" destOrd="0" parTransId="{11EE5575-35B1-4507-8DAA-4F94113B6246}" sibTransId="{B9EF3459-61B8-47BD-98AC-161C8B6A67C7}"/>
    <dgm:cxn modelId="{2CD6B78B-FE38-4065-9593-1449217EDF23}" type="presOf" srcId="{8B182B80-4917-479B-83DB-2312E3FFC742}" destId="{FBE08841-4A8E-4E63-9088-EA4662E34188}" srcOrd="0" destOrd="0" presId="urn:microsoft.com/office/officeart/2005/8/layout/vList2"/>
    <dgm:cxn modelId="{85C9AE91-909B-4B9D-A6F7-8EB70548A995}" srcId="{C0B929C2-63A6-4837-935F-67D76C84E812}" destId="{8B182B80-4917-479B-83DB-2312E3FFC742}" srcOrd="0" destOrd="0" parTransId="{91FFE0B3-8AC1-4220-AED4-395BC7B905D3}" sibTransId="{EAFE06EF-77CE-4E6C-84C7-AFBB2070F356}"/>
    <dgm:cxn modelId="{A6304097-A71A-468C-B52C-5B70E1C56DA3}" type="presOf" srcId="{0F1A39CD-92BA-4BE6-BA48-9D485B0861A5}" destId="{B834D68B-2A25-439A-8F53-B85ECEC0F0B5}" srcOrd="0" destOrd="0" presId="urn:microsoft.com/office/officeart/2005/8/layout/vList2"/>
    <dgm:cxn modelId="{0369E2B5-845E-418D-952C-4F5032A2465E}" type="presOf" srcId="{D582EF3C-DD80-4BD1-BB83-ECEFECE250D2}" destId="{2D539B0D-6972-4F5C-8786-954E3C0BC218}" srcOrd="0" destOrd="0" presId="urn:microsoft.com/office/officeart/2005/8/layout/vList2"/>
    <dgm:cxn modelId="{559696E7-791C-4715-8649-024984BE07DC}" srcId="{C0B929C2-63A6-4837-935F-67D76C84E812}" destId="{0F1A39CD-92BA-4BE6-BA48-9D485B0861A5}" srcOrd="1" destOrd="0" parTransId="{CA0D7D38-C500-4BC7-BF57-409430517211}" sibTransId="{CBE88489-EDEB-4FCC-808C-06658C0D5A48}"/>
    <dgm:cxn modelId="{3CA681F4-F457-41C9-A09F-B4FAC4D82583}" type="presOf" srcId="{C0B929C2-63A6-4837-935F-67D76C84E812}" destId="{800F5EC3-3671-4BED-BD32-FEA16A8644FB}" srcOrd="0" destOrd="0" presId="urn:microsoft.com/office/officeart/2005/8/layout/vList2"/>
    <dgm:cxn modelId="{624C71F8-77E9-4536-B5F4-8E7A63B6553C}" type="presOf" srcId="{C0FB6DE6-3931-43EA-B228-F38521A7CD4B}" destId="{F7FF312B-AACA-405D-9631-1E90AC25BDC4}" srcOrd="0" destOrd="0" presId="urn:microsoft.com/office/officeart/2005/8/layout/vList2"/>
    <dgm:cxn modelId="{BCF02379-5218-4749-84D2-D9DF528CC047}" type="presParOf" srcId="{800F5EC3-3671-4BED-BD32-FEA16A8644FB}" destId="{FBE08841-4A8E-4E63-9088-EA4662E34188}" srcOrd="0" destOrd="0" presId="urn:microsoft.com/office/officeart/2005/8/layout/vList2"/>
    <dgm:cxn modelId="{1B5A2F38-9F5B-405F-9E5B-64F9A65799C3}" type="presParOf" srcId="{800F5EC3-3671-4BED-BD32-FEA16A8644FB}" destId="{A7997885-8A09-4382-B4E4-1D597414D53E}" srcOrd="1" destOrd="0" presId="urn:microsoft.com/office/officeart/2005/8/layout/vList2"/>
    <dgm:cxn modelId="{96A32A2E-A0EA-427C-8AC3-F9FCC34CAA96}" type="presParOf" srcId="{800F5EC3-3671-4BED-BD32-FEA16A8644FB}" destId="{B834D68B-2A25-439A-8F53-B85ECEC0F0B5}" srcOrd="2" destOrd="0" presId="urn:microsoft.com/office/officeart/2005/8/layout/vList2"/>
    <dgm:cxn modelId="{AD36106B-8B4F-4AE7-B5F3-07E5E2128785}" type="presParOf" srcId="{800F5EC3-3671-4BED-BD32-FEA16A8644FB}" destId="{824A2A86-AE11-443F-A1FA-AB3CE3A2ECD5}" srcOrd="3" destOrd="0" presId="urn:microsoft.com/office/officeart/2005/8/layout/vList2"/>
    <dgm:cxn modelId="{AADEE6B0-D895-4E0C-9889-D8DEDD66C77A}" type="presParOf" srcId="{800F5EC3-3671-4BED-BD32-FEA16A8644FB}" destId="{D2765731-9E86-4BE3-94AB-10394B7F44F8}" srcOrd="4" destOrd="0" presId="urn:microsoft.com/office/officeart/2005/8/layout/vList2"/>
    <dgm:cxn modelId="{3A5EC9E7-0B12-453C-B62D-651CDCF4B7AC}" type="presParOf" srcId="{800F5EC3-3671-4BED-BD32-FEA16A8644FB}" destId="{437DF88F-AEBF-40E9-BB5D-E9EB41C03962}" srcOrd="5" destOrd="0" presId="urn:microsoft.com/office/officeart/2005/8/layout/vList2"/>
    <dgm:cxn modelId="{6EE40D7F-26D2-48A4-A5F1-D34B7294F13B}" type="presParOf" srcId="{800F5EC3-3671-4BED-BD32-FEA16A8644FB}" destId="{2D539B0D-6972-4F5C-8786-954E3C0BC218}" srcOrd="6" destOrd="0" presId="urn:microsoft.com/office/officeart/2005/8/layout/vList2"/>
    <dgm:cxn modelId="{71BE36AD-3939-4A67-A3F5-810860D1493D}" type="presParOf" srcId="{800F5EC3-3671-4BED-BD32-FEA16A8644FB}" destId="{69384E6B-6C6B-47B4-A6F0-AD821B260531}" srcOrd="7" destOrd="0" presId="urn:microsoft.com/office/officeart/2005/8/layout/vList2"/>
    <dgm:cxn modelId="{3C390224-74CE-4FD5-8EB4-A0FCE98D4DD3}" type="presParOf" srcId="{800F5EC3-3671-4BED-BD32-FEA16A8644FB}" destId="{F7FF312B-AACA-405D-9631-1E90AC25BDC4}"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68CDA4-8905-4741-9717-D5260F5C6F7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D20AB37-C65F-49E4-9E86-0FE7C39092BD}">
      <dgm:prSet/>
      <dgm:spPr/>
      <dgm:t>
        <a:bodyPr/>
        <a:lstStyle/>
        <a:p>
          <a:r>
            <a:rPr lang="en-US"/>
            <a:t>Pray for guidance, covering and protection</a:t>
          </a:r>
        </a:p>
      </dgm:t>
    </dgm:pt>
    <dgm:pt modelId="{F0841E2E-AFBC-4629-B6F6-911E95B68F60}" type="parTrans" cxnId="{725C4092-A3DE-4634-ADA4-2A9A6229058D}">
      <dgm:prSet/>
      <dgm:spPr/>
      <dgm:t>
        <a:bodyPr/>
        <a:lstStyle/>
        <a:p>
          <a:endParaRPr lang="en-US"/>
        </a:p>
      </dgm:t>
    </dgm:pt>
    <dgm:pt modelId="{6D43EF60-0E14-4A10-973C-E3576EED0C4F}" type="sibTrans" cxnId="{725C4092-A3DE-4634-ADA4-2A9A6229058D}">
      <dgm:prSet/>
      <dgm:spPr/>
      <dgm:t>
        <a:bodyPr/>
        <a:lstStyle/>
        <a:p>
          <a:endParaRPr lang="en-US"/>
        </a:p>
      </dgm:t>
    </dgm:pt>
    <dgm:pt modelId="{51FE5541-7E74-4640-AE81-52066266D33B}">
      <dgm:prSet/>
      <dgm:spPr/>
      <dgm:t>
        <a:bodyPr/>
        <a:lstStyle/>
        <a:p>
          <a:r>
            <a:rPr lang="en-US"/>
            <a:t>Identify demonic entity- what spirit is operating in them? In me?</a:t>
          </a:r>
        </a:p>
      </dgm:t>
    </dgm:pt>
    <dgm:pt modelId="{9C5AE9E3-78BC-41E0-843E-8D4939FDCB2E}" type="parTrans" cxnId="{D520B88E-648B-42F8-BC12-59B169CE4A65}">
      <dgm:prSet/>
      <dgm:spPr/>
      <dgm:t>
        <a:bodyPr/>
        <a:lstStyle/>
        <a:p>
          <a:endParaRPr lang="en-US"/>
        </a:p>
      </dgm:t>
    </dgm:pt>
    <dgm:pt modelId="{F7BE7999-C2A4-45EA-893E-138A666BED91}" type="sibTrans" cxnId="{D520B88E-648B-42F8-BC12-59B169CE4A65}">
      <dgm:prSet/>
      <dgm:spPr/>
      <dgm:t>
        <a:bodyPr/>
        <a:lstStyle/>
        <a:p>
          <a:endParaRPr lang="en-US"/>
        </a:p>
      </dgm:t>
    </dgm:pt>
    <dgm:pt modelId="{EA9E93C5-6E7C-40D8-90BA-CB2AD7375963}">
      <dgm:prSet/>
      <dgm:spPr/>
      <dgm:t>
        <a:bodyPr/>
        <a:lstStyle/>
        <a:p>
          <a:r>
            <a:rPr lang="en-US"/>
            <a:t>Bind/Cast out</a:t>
          </a:r>
        </a:p>
      </dgm:t>
    </dgm:pt>
    <dgm:pt modelId="{5483F46D-7339-4BF8-8905-167C2FA388A5}" type="parTrans" cxnId="{D8785AA1-59F3-4F89-ADAF-F80D2411170F}">
      <dgm:prSet/>
      <dgm:spPr/>
      <dgm:t>
        <a:bodyPr/>
        <a:lstStyle/>
        <a:p>
          <a:endParaRPr lang="en-US"/>
        </a:p>
      </dgm:t>
    </dgm:pt>
    <dgm:pt modelId="{8473E4EC-8DF7-4E21-AB8D-2E53DE59C844}" type="sibTrans" cxnId="{D8785AA1-59F3-4F89-ADAF-F80D2411170F}">
      <dgm:prSet/>
      <dgm:spPr/>
      <dgm:t>
        <a:bodyPr/>
        <a:lstStyle/>
        <a:p>
          <a:endParaRPr lang="en-US"/>
        </a:p>
      </dgm:t>
    </dgm:pt>
    <dgm:pt modelId="{B2367779-0AA7-4068-B139-BB4821EC06AF}">
      <dgm:prSet/>
      <dgm:spPr/>
      <dgm:t>
        <a:bodyPr/>
        <a:lstStyle/>
        <a:p>
          <a:r>
            <a:rPr lang="en-US"/>
            <a:t>Declare/decree I declare in this moment you have no authority over me in the name of Jesus</a:t>
          </a:r>
        </a:p>
      </dgm:t>
    </dgm:pt>
    <dgm:pt modelId="{771E57B9-4B27-451A-9F29-365FB850BAF4}" type="parTrans" cxnId="{68A8C740-EAA7-4B94-99DB-1C9C0F10D426}">
      <dgm:prSet/>
      <dgm:spPr/>
      <dgm:t>
        <a:bodyPr/>
        <a:lstStyle/>
        <a:p>
          <a:endParaRPr lang="en-US"/>
        </a:p>
      </dgm:t>
    </dgm:pt>
    <dgm:pt modelId="{4BB53189-A87A-4445-87F3-DBCF87D15FA3}" type="sibTrans" cxnId="{68A8C740-EAA7-4B94-99DB-1C9C0F10D426}">
      <dgm:prSet/>
      <dgm:spPr/>
      <dgm:t>
        <a:bodyPr/>
        <a:lstStyle/>
        <a:p>
          <a:endParaRPr lang="en-US"/>
        </a:p>
      </dgm:t>
    </dgm:pt>
    <dgm:pt modelId="{9021EC4B-137B-46F6-969D-10C9AC50F6FE}">
      <dgm:prSet/>
      <dgm:spPr/>
      <dgm:t>
        <a:bodyPr/>
        <a:lstStyle/>
        <a:p>
          <a:r>
            <a:rPr lang="en-US"/>
            <a:t>Command- I command you to go in the name of Jesus</a:t>
          </a:r>
        </a:p>
      </dgm:t>
    </dgm:pt>
    <dgm:pt modelId="{6C9DB0CE-BDC0-4BE3-9334-297B50F50EE4}" type="parTrans" cxnId="{A3085C4F-F7B6-4E8D-A176-DEE1654271F8}">
      <dgm:prSet/>
      <dgm:spPr/>
      <dgm:t>
        <a:bodyPr/>
        <a:lstStyle/>
        <a:p>
          <a:endParaRPr lang="en-US"/>
        </a:p>
      </dgm:t>
    </dgm:pt>
    <dgm:pt modelId="{ACCFF8B7-3365-4AFF-877C-333309A9A3EA}" type="sibTrans" cxnId="{A3085C4F-F7B6-4E8D-A176-DEE1654271F8}">
      <dgm:prSet/>
      <dgm:spPr/>
      <dgm:t>
        <a:bodyPr/>
        <a:lstStyle/>
        <a:p>
          <a:endParaRPr lang="en-US"/>
        </a:p>
      </dgm:t>
    </dgm:pt>
    <dgm:pt modelId="{D6387E3E-8714-4D17-8476-0EDA0BF1875D}">
      <dgm:prSet/>
      <dgm:spPr/>
      <dgm:t>
        <a:bodyPr/>
        <a:lstStyle/>
        <a:p>
          <a:r>
            <a:rPr lang="en-US"/>
            <a:t>Resist</a:t>
          </a:r>
        </a:p>
      </dgm:t>
    </dgm:pt>
    <dgm:pt modelId="{6BC2531B-DB90-4AE0-9112-1A25B99479DE}" type="parTrans" cxnId="{A3320E26-9920-4846-A48E-D4CFE25CC696}">
      <dgm:prSet/>
      <dgm:spPr/>
      <dgm:t>
        <a:bodyPr/>
        <a:lstStyle/>
        <a:p>
          <a:endParaRPr lang="en-US"/>
        </a:p>
      </dgm:t>
    </dgm:pt>
    <dgm:pt modelId="{8F553BCE-F786-473D-99E3-D8091EB26D3F}" type="sibTrans" cxnId="{A3320E26-9920-4846-A48E-D4CFE25CC696}">
      <dgm:prSet/>
      <dgm:spPr/>
      <dgm:t>
        <a:bodyPr/>
        <a:lstStyle/>
        <a:p>
          <a:endParaRPr lang="en-US"/>
        </a:p>
      </dgm:t>
    </dgm:pt>
    <dgm:pt modelId="{6400DCF7-E019-4556-AD99-6A4BA53DB53E}">
      <dgm:prSet/>
      <dgm:spPr/>
      <dgm:t>
        <a:bodyPr/>
        <a:lstStyle/>
        <a:p>
          <a:r>
            <a:rPr lang="en-US"/>
            <a:t>Move in opposition i.e. spirit of lethargy when reading the bible- enact previous strategy but then commit to fighting through it. Pray for he Lord’s assistance</a:t>
          </a:r>
        </a:p>
      </dgm:t>
    </dgm:pt>
    <dgm:pt modelId="{7876F731-9CB8-415C-AD5F-037026544403}" type="parTrans" cxnId="{1AA24F4A-63B5-4820-AE73-20F9EC91DB23}">
      <dgm:prSet/>
      <dgm:spPr/>
      <dgm:t>
        <a:bodyPr/>
        <a:lstStyle/>
        <a:p>
          <a:endParaRPr lang="en-US"/>
        </a:p>
      </dgm:t>
    </dgm:pt>
    <dgm:pt modelId="{5C731002-D335-4EF1-BE96-ACF2A3F456E7}" type="sibTrans" cxnId="{1AA24F4A-63B5-4820-AE73-20F9EC91DB23}">
      <dgm:prSet/>
      <dgm:spPr/>
      <dgm:t>
        <a:bodyPr/>
        <a:lstStyle/>
        <a:p>
          <a:endParaRPr lang="en-US"/>
        </a:p>
      </dgm:t>
    </dgm:pt>
    <dgm:pt modelId="{9FA84851-77D1-4928-9F94-92B50FF5EA4E}" type="pres">
      <dgm:prSet presAssocID="{8968CDA4-8905-4741-9717-D5260F5C6F74}" presName="linear" presStyleCnt="0">
        <dgm:presLayoutVars>
          <dgm:animLvl val="lvl"/>
          <dgm:resizeHandles val="exact"/>
        </dgm:presLayoutVars>
      </dgm:prSet>
      <dgm:spPr/>
    </dgm:pt>
    <dgm:pt modelId="{2DEFFB20-76AD-4CA6-B473-9C42299DCB67}" type="pres">
      <dgm:prSet presAssocID="{4D20AB37-C65F-49E4-9E86-0FE7C39092BD}" presName="parentText" presStyleLbl="node1" presStyleIdx="0" presStyleCnt="7">
        <dgm:presLayoutVars>
          <dgm:chMax val="0"/>
          <dgm:bulletEnabled val="1"/>
        </dgm:presLayoutVars>
      </dgm:prSet>
      <dgm:spPr/>
    </dgm:pt>
    <dgm:pt modelId="{DE0B188B-0553-44B1-B6AE-874AE3065081}" type="pres">
      <dgm:prSet presAssocID="{6D43EF60-0E14-4A10-973C-E3576EED0C4F}" presName="spacer" presStyleCnt="0"/>
      <dgm:spPr/>
    </dgm:pt>
    <dgm:pt modelId="{65490AAC-84E2-4856-8B24-426B4134FD79}" type="pres">
      <dgm:prSet presAssocID="{51FE5541-7E74-4640-AE81-52066266D33B}" presName="parentText" presStyleLbl="node1" presStyleIdx="1" presStyleCnt="7">
        <dgm:presLayoutVars>
          <dgm:chMax val="0"/>
          <dgm:bulletEnabled val="1"/>
        </dgm:presLayoutVars>
      </dgm:prSet>
      <dgm:spPr/>
    </dgm:pt>
    <dgm:pt modelId="{AE81CCBC-753D-4684-95EB-9FA789A83F03}" type="pres">
      <dgm:prSet presAssocID="{F7BE7999-C2A4-45EA-893E-138A666BED91}" presName="spacer" presStyleCnt="0"/>
      <dgm:spPr/>
    </dgm:pt>
    <dgm:pt modelId="{E3754602-094C-44BA-8C2A-A16A876F206E}" type="pres">
      <dgm:prSet presAssocID="{EA9E93C5-6E7C-40D8-90BA-CB2AD7375963}" presName="parentText" presStyleLbl="node1" presStyleIdx="2" presStyleCnt="7">
        <dgm:presLayoutVars>
          <dgm:chMax val="0"/>
          <dgm:bulletEnabled val="1"/>
        </dgm:presLayoutVars>
      </dgm:prSet>
      <dgm:spPr/>
    </dgm:pt>
    <dgm:pt modelId="{52FECF2B-35F4-4E71-954B-3329DC292AE2}" type="pres">
      <dgm:prSet presAssocID="{8473E4EC-8DF7-4E21-AB8D-2E53DE59C844}" presName="spacer" presStyleCnt="0"/>
      <dgm:spPr/>
    </dgm:pt>
    <dgm:pt modelId="{E1BCA319-221C-414E-BF5C-5D5165BD7E22}" type="pres">
      <dgm:prSet presAssocID="{B2367779-0AA7-4068-B139-BB4821EC06AF}" presName="parentText" presStyleLbl="node1" presStyleIdx="3" presStyleCnt="7">
        <dgm:presLayoutVars>
          <dgm:chMax val="0"/>
          <dgm:bulletEnabled val="1"/>
        </dgm:presLayoutVars>
      </dgm:prSet>
      <dgm:spPr/>
    </dgm:pt>
    <dgm:pt modelId="{2E756EB1-CEFC-423D-A947-8BF48A5397F6}" type="pres">
      <dgm:prSet presAssocID="{4BB53189-A87A-4445-87F3-DBCF87D15FA3}" presName="spacer" presStyleCnt="0"/>
      <dgm:spPr/>
    </dgm:pt>
    <dgm:pt modelId="{95B5697F-C6C8-4BE4-A205-531B69766760}" type="pres">
      <dgm:prSet presAssocID="{9021EC4B-137B-46F6-969D-10C9AC50F6FE}" presName="parentText" presStyleLbl="node1" presStyleIdx="4" presStyleCnt="7">
        <dgm:presLayoutVars>
          <dgm:chMax val="0"/>
          <dgm:bulletEnabled val="1"/>
        </dgm:presLayoutVars>
      </dgm:prSet>
      <dgm:spPr/>
    </dgm:pt>
    <dgm:pt modelId="{37976482-FE97-4FA0-A760-861A3EBB66C6}" type="pres">
      <dgm:prSet presAssocID="{ACCFF8B7-3365-4AFF-877C-333309A9A3EA}" presName="spacer" presStyleCnt="0"/>
      <dgm:spPr/>
    </dgm:pt>
    <dgm:pt modelId="{1EE7FCA0-A770-4464-AB39-804931408D6F}" type="pres">
      <dgm:prSet presAssocID="{D6387E3E-8714-4D17-8476-0EDA0BF1875D}" presName="parentText" presStyleLbl="node1" presStyleIdx="5" presStyleCnt="7">
        <dgm:presLayoutVars>
          <dgm:chMax val="0"/>
          <dgm:bulletEnabled val="1"/>
        </dgm:presLayoutVars>
      </dgm:prSet>
      <dgm:spPr/>
    </dgm:pt>
    <dgm:pt modelId="{15128064-7BF8-4B7B-B2BA-96FA6C266994}" type="pres">
      <dgm:prSet presAssocID="{8F553BCE-F786-473D-99E3-D8091EB26D3F}" presName="spacer" presStyleCnt="0"/>
      <dgm:spPr/>
    </dgm:pt>
    <dgm:pt modelId="{95A46D13-001D-41EF-9348-18A316DF69A1}" type="pres">
      <dgm:prSet presAssocID="{6400DCF7-E019-4556-AD99-6A4BA53DB53E}" presName="parentText" presStyleLbl="node1" presStyleIdx="6" presStyleCnt="7">
        <dgm:presLayoutVars>
          <dgm:chMax val="0"/>
          <dgm:bulletEnabled val="1"/>
        </dgm:presLayoutVars>
      </dgm:prSet>
      <dgm:spPr/>
    </dgm:pt>
  </dgm:ptLst>
  <dgm:cxnLst>
    <dgm:cxn modelId="{D0BF7121-6F49-4FA5-8E95-A5E1A01708C3}" type="presOf" srcId="{B2367779-0AA7-4068-B139-BB4821EC06AF}" destId="{E1BCA319-221C-414E-BF5C-5D5165BD7E22}" srcOrd="0" destOrd="0" presId="urn:microsoft.com/office/officeart/2005/8/layout/vList2"/>
    <dgm:cxn modelId="{A3320E26-9920-4846-A48E-D4CFE25CC696}" srcId="{8968CDA4-8905-4741-9717-D5260F5C6F74}" destId="{D6387E3E-8714-4D17-8476-0EDA0BF1875D}" srcOrd="5" destOrd="0" parTransId="{6BC2531B-DB90-4AE0-9112-1A25B99479DE}" sibTransId="{8F553BCE-F786-473D-99E3-D8091EB26D3F}"/>
    <dgm:cxn modelId="{5C9D4E37-B37A-4624-AB18-259D871DEE6E}" type="presOf" srcId="{6400DCF7-E019-4556-AD99-6A4BA53DB53E}" destId="{95A46D13-001D-41EF-9348-18A316DF69A1}" srcOrd="0" destOrd="0" presId="urn:microsoft.com/office/officeart/2005/8/layout/vList2"/>
    <dgm:cxn modelId="{68A8C740-EAA7-4B94-99DB-1C9C0F10D426}" srcId="{8968CDA4-8905-4741-9717-D5260F5C6F74}" destId="{B2367779-0AA7-4068-B139-BB4821EC06AF}" srcOrd="3" destOrd="0" parTransId="{771E57B9-4B27-451A-9F29-365FB850BAF4}" sibTransId="{4BB53189-A87A-4445-87F3-DBCF87D15FA3}"/>
    <dgm:cxn modelId="{48A57D41-D2EB-48A4-BFC8-11CDECB6FFFC}" type="presOf" srcId="{D6387E3E-8714-4D17-8476-0EDA0BF1875D}" destId="{1EE7FCA0-A770-4464-AB39-804931408D6F}" srcOrd="0" destOrd="0" presId="urn:microsoft.com/office/officeart/2005/8/layout/vList2"/>
    <dgm:cxn modelId="{99FCAD66-1993-4009-96A8-4C9B3824A4DC}" type="presOf" srcId="{9021EC4B-137B-46F6-969D-10C9AC50F6FE}" destId="{95B5697F-C6C8-4BE4-A205-531B69766760}" srcOrd="0" destOrd="0" presId="urn:microsoft.com/office/officeart/2005/8/layout/vList2"/>
    <dgm:cxn modelId="{1AA24F4A-63B5-4820-AE73-20F9EC91DB23}" srcId="{8968CDA4-8905-4741-9717-D5260F5C6F74}" destId="{6400DCF7-E019-4556-AD99-6A4BA53DB53E}" srcOrd="6" destOrd="0" parTransId="{7876F731-9CB8-415C-AD5F-037026544403}" sibTransId="{5C731002-D335-4EF1-BE96-ACF2A3F456E7}"/>
    <dgm:cxn modelId="{6C4FE16B-F494-4C8C-A660-21D9F494E650}" type="presOf" srcId="{51FE5541-7E74-4640-AE81-52066266D33B}" destId="{65490AAC-84E2-4856-8B24-426B4134FD79}" srcOrd="0" destOrd="0" presId="urn:microsoft.com/office/officeart/2005/8/layout/vList2"/>
    <dgm:cxn modelId="{A3085C4F-F7B6-4E8D-A176-DEE1654271F8}" srcId="{8968CDA4-8905-4741-9717-D5260F5C6F74}" destId="{9021EC4B-137B-46F6-969D-10C9AC50F6FE}" srcOrd="4" destOrd="0" parTransId="{6C9DB0CE-BDC0-4BE3-9334-297B50F50EE4}" sibTransId="{ACCFF8B7-3365-4AFF-877C-333309A9A3EA}"/>
    <dgm:cxn modelId="{327FFF72-13BC-44DD-A4DC-C29416148968}" type="presOf" srcId="{EA9E93C5-6E7C-40D8-90BA-CB2AD7375963}" destId="{E3754602-094C-44BA-8C2A-A16A876F206E}" srcOrd="0" destOrd="0" presId="urn:microsoft.com/office/officeart/2005/8/layout/vList2"/>
    <dgm:cxn modelId="{D520B88E-648B-42F8-BC12-59B169CE4A65}" srcId="{8968CDA4-8905-4741-9717-D5260F5C6F74}" destId="{51FE5541-7E74-4640-AE81-52066266D33B}" srcOrd="1" destOrd="0" parTransId="{9C5AE9E3-78BC-41E0-843E-8D4939FDCB2E}" sibTransId="{F7BE7999-C2A4-45EA-893E-138A666BED91}"/>
    <dgm:cxn modelId="{725C4092-A3DE-4634-ADA4-2A9A6229058D}" srcId="{8968CDA4-8905-4741-9717-D5260F5C6F74}" destId="{4D20AB37-C65F-49E4-9E86-0FE7C39092BD}" srcOrd="0" destOrd="0" parTransId="{F0841E2E-AFBC-4629-B6F6-911E95B68F60}" sibTransId="{6D43EF60-0E14-4A10-973C-E3576EED0C4F}"/>
    <dgm:cxn modelId="{38447F93-FD7F-48D7-8DA4-07813DC1962D}" type="presOf" srcId="{4D20AB37-C65F-49E4-9E86-0FE7C39092BD}" destId="{2DEFFB20-76AD-4CA6-B473-9C42299DCB67}" srcOrd="0" destOrd="0" presId="urn:microsoft.com/office/officeart/2005/8/layout/vList2"/>
    <dgm:cxn modelId="{D8785AA1-59F3-4F89-ADAF-F80D2411170F}" srcId="{8968CDA4-8905-4741-9717-D5260F5C6F74}" destId="{EA9E93C5-6E7C-40D8-90BA-CB2AD7375963}" srcOrd="2" destOrd="0" parTransId="{5483F46D-7339-4BF8-8905-167C2FA388A5}" sibTransId="{8473E4EC-8DF7-4E21-AB8D-2E53DE59C844}"/>
    <dgm:cxn modelId="{D4432FE8-F3EC-4F3B-9AB8-2922762D1B8F}" type="presOf" srcId="{8968CDA4-8905-4741-9717-D5260F5C6F74}" destId="{9FA84851-77D1-4928-9F94-92B50FF5EA4E}" srcOrd="0" destOrd="0" presId="urn:microsoft.com/office/officeart/2005/8/layout/vList2"/>
    <dgm:cxn modelId="{6D9CE086-C2C7-40E9-9B07-8E3208F60E46}" type="presParOf" srcId="{9FA84851-77D1-4928-9F94-92B50FF5EA4E}" destId="{2DEFFB20-76AD-4CA6-B473-9C42299DCB67}" srcOrd="0" destOrd="0" presId="urn:microsoft.com/office/officeart/2005/8/layout/vList2"/>
    <dgm:cxn modelId="{106DC19A-AA2D-4099-959D-25B2F6DD0352}" type="presParOf" srcId="{9FA84851-77D1-4928-9F94-92B50FF5EA4E}" destId="{DE0B188B-0553-44B1-B6AE-874AE3065081}" srcOrd="1" destOrd="0" presId="urn:microsoft.com/office/officeart/2005/8/layout/vList2"/>
    <dgm:cxn modelId="{F80C73E2-16C6-4CE5-960E-7B6DD9C6D1CD}" type="presParOf" srcId="{9FA84851-77D1-4928-9F94-92B50FF5EA4E}" destId="{65490AAC-84E2-4856-8B24-426B4134FD79}" srcOrd="2" destOrd="0" presId="urn:microsoft.com/office/officeart/2005/8/layout/vList2"/>
    <dgm:cxn modelId="{C827CE13-7F3D-43B1-A97A-759736104F60}" type="presParOf" srcId="{9FA84851-77D1-4928-9F94-92B50FF5EA4E}" destId="{AE81CCBC-753D-4684-95EB-9FA789A83F03}" srcOrd="3" destOrd="0" presId="urn:microsoft.com/office/officeart/2005/8/layout/vList2"/>
    <dgm:cxn modelId="{08D50A5D-DA0C-421E-B527-662578A98DCA}" type="presParOf" srcId="{9FA84851-77D1-4928-9F94-92B50FF5EA4E}" destId="{E3754602-094C-44BA-8C2A-A16A876F206E}" srcOrd="4" destOrd="0" presId="urn:microsoft.com/office/officeart/2005/8/layout/vList2"/>
    <dgm:cxn modelId="{51B8EDEE-5895-4279-918D-18DB1AB26189}" type="presParOf" srcId="{9FA84851-77D1-4928-9F94-92B50FF5EA4E}" destId="{52FECF2B-35F4-4E71-954B-3329DC292AE2}" srcOrd="5" destOrd="0" presId="urn:microsoft.com/office/officeart/2005/8/layout/vList2"/>
    <dgm:cxn modelId="{1AC7D47E-C033-476A-B2C1-AFBA5FCDB8B1}" type="presParOf" srcId="{9FA84851-77D1-4928-9F94-92B50FF5EA4E}" destId="{E1BCA319-221C-414E-BF5C-5D5165BD7E22}" srcOrd="6" destOrd="0" presId="urn:microsoft.com/office/officeart/2005/8/layout/vList2"/>
    <dgm:cxn modelId="{60CE53DC-6738-4F3D-97F6-0EC4ED4E887A}" type="presParOf" srcId="{9FA84851-77D1-4928-9F94-92B50FF5EA4E}" destId="{2E756EB1-CEFC-423D-A947-8BF48A5397F6}" srcOrd="7" destOrd="0" presId="urn:microsoft.com/office/officeart/2005/8/layout/vList2"/>
    <dgm:cxn modelId="{51B41DC5-8884-41EF-BD21-D6086470B434}" type="presParOf" srcId="{9FA84851-77D1-4928-9F94-92B50FF5EA4E}" destId="{95B5697F-C6C8-4BE4-A205-531B69766760}" srcOrd="8" destOrd="0" presId="urn:microsoft.com/office/officeart/2005/8/layout/vList2"/>
    <dgm:cxn modelId="{666E061F-74A2-4578-8161-F0A1C4D0ED72}" type="presParOf" srcId="{9FA84851-77D1-4928-9F94-92B50FF5EA4E}" destId="{37976482-FE97-4FA0-A760-861A3EBB66C6}" srcOrd="9" destOrd="0" presId="urn:microsoft.com/office/officeart/2005/8/layout/vList2"/>
    <dgm:cxn modelId="{37F01231-5BD1-4C74-A46C-AA01A77E15EF}" type="presParOf" srcId="{9FA84851-77D1-4928-9F94-92B50FF5EA4E}" destId="{1EE7FCA0-A770-4464-AB39-804931408D6F}" srcOrd="10" destOrd="0" presId="urn:microsoft.com/office/officeart/2005/8/layout/vList2"/>
    <dgm:cxn modelId="{6DD0A61F-55B9-4140-93C4-EB315B6B1951}" type="presParOf" srcId="{9FA84851-77D1-4928-9F94-92B50FF5EA4E}" destId="{15128064-7BF8-4B7B-B2BA-96FA6C266994}" srcOrd="11" destOrd="0" presId="urn:microsoft.com/office/officeart/2005/8/layout/vList2"/>
    <dgm:cxn modelId="{7A4AF3DB-A2B7-4AD0-BAF8-E9EF22D2F9CE}" type="presParOf" srcId="{9FA84851-77D1-4928-9F94-92B50FF5EA4E}" destId="{95A46D13-001D-41EF-9348-18A316DF69A1}"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8E3ED69-E5C3-43D3-9F2A-C4217E54A9D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CF83024-99FF-49C6-8A85-5E7A05A3315B}">
      <dgm:prSet/>
      <dgm:spPr/>
      <dgm:t>
        <a:bodyPr/>
        <a:lstStyle/>
        <a:p>
          <a:r>
            <a:rPr lang="en-US"/>
            <a:t>Your thoughts- What are things you can do to evaluate your own thoughts? How can you create more mindfulness? </a:t>
          </a:r>
        </a:p>
      </dgm:t>
    </dgm:pt>
    <dgm:pt modelId="{372563A7-1C0E-4526-87C2-EA0F2F1782DF}" type="parTrans" cxnId="{6942E7A8-7C0E-4555-AF36-CAAD2699C124}">
      <dgm:prSet/>
      <dgm:spPr/>
      <dgm:t>
        <a:bodyPr/>
        <a:lstStyle/>
        <a:p>
          <a:endParaRPr lang="en-US"/>
        </a:p>
      </dgm:t>
    </dgm:pt>
    <dgm:pt modelId="{2B598695-45E3-43A8-9EC5-B937A61DC733}" type="sibTrans" cxnId="{6942E7A8-7C0E-4555-AF36-CAAD2699C124}">
      <dgm:prSet/>
      <dgm:spPr/>
      <dgm:t>
        <a:bodyPr/>
        <a:lstStyle/>
        <a:p>
          <a:endParaRPr lang="en-US"/>
        </a:p>
      </dgm:t>
    </dgm:pt>
    <dgm:pt modelId="{C7E68CDC-8C6A-43F0-8207-963606A9F837}">
      <dgm:prSet/>
      <dgm:spPr/>
      <dgm:t>
        <a:bodyPr/>
        <a:lstStyle/>
        <a:p>
          <a:r>
            <a:rPr lang="en-US"/>
            <a:t>Other people- What other people came to mind? Who do you need to take a step back from and observe? Pray for guidance. Some work through, some need space, some need to be removed. What do I need to do and how, i. e setting boundaries.</a:t>
          </a:r>
        </a:p>
      </dgm:t>
    </dgm:pt>
    <dgm:pt modelId="{401C42AA-DFED-42D0-AEFF-9BE9A47A4070}" type="parTrans" cxnId="{FF80A75F-5E64-475D-9F8E-73E5E46EABD2}">
      <dgm:prSet/>
      <dgm:spPr/>
      <dgm:t>
        <a:bodyPr/>
        <a:lstStyle/>
        <a:p>
          <a:endParaRPr lang="en-US"/>
        </a:p>
      </dgm:t>
    </dgm:pt>
    <dgm:pt modelId="{80CCC292-1B7D-45B8-8735-35B0AE7F3628}" type="sibTrans" cxnId="{FF80A75F-5E64-475D-9F8E-73E5E46EABD2}">
      <dgm:prSet/>
      <dgm:spPr/>
      <dgm:t>
        <a:bodyPr/>
        <a:lstStyle/>
        <a:p>
          <a:endParaRPr lang="en-US"/>
        </a:p>
      </dgm:t>
    </dgm:pt>
    <dgm:pt modelId="{3143AF78-30AD-4042-89C1-7C994A332031}">
      <dgm:prSet/>
      <dgm:spPr/>
      <dgm:t>
        <a:bodyPr/>
        <a:lstStyle/>
        <a:p>
          <a:r>
            <a:rPr lang="en-US"/>
            <a:t>Spiritual warfare- Research. What do you recognize? Have a ready script available</a:t>
          </a:r>
        </a:p>
      </dgm:t>
    </dgm:pt>
    <dgm:pt modelId="{99B0F326-45BB-4B43-872D-2425FE1F5A41}" type="parTrans" cxnId="{0DD5FEB2-FF41-40DF-B052-6355E8361084}">
      <dgm:prSet/>
      <dgm:spPr/>
      <dgm:t>
        <a:bodyPr/>
        <a:lstStyle/>
        <a:p>
          <a:endParaRPr lang="en-US"/>
        </a:p>
      </dgm:t>
    </dgm:pt>
    <dgm:pt modelId="{0B3CDB07-61FD-4D3A-BB58-3798E20239B8}" type="sibTrans" cxnId="{0DD5FEB2-FF41-40DF-B052-6355E8361084}">
      <dgm:prSet/>
      <dgm:spPr/>
      <dgm:t>
        <a:bodyPr/>
        <a:lstStyle/>
        <a:p>
          <a:endParaRPr lang="en-US"/>
        </a:p>
      </dgm:t>
    </dgm:pt>
    <dgm:pt modelId="{1378853F-C096-4F4F-8EF5-460FF2D6107A}">
      <dgm:prSet/>
      <dgm:spPr/>
      <dgm:t>
        <a:bodyPr/>
        <a:lstStyle/>
        <a:p>
          <a:r>
            <a:rPr lang="en-US" i="1"/>
            <a:t>*Be forewarned so that you can be forearmed</a:t>
          </a:r>
          <a:endParaRPr lang="en-US"/>
        </a:p>
      </dgm:t>
    </dgm:pt>
    <dgm:pt modelId="{E4B05F99-2969-4F3A-A3B1-B515BEF2D409}" type="parTrans" cxnId="{0CED2138-D35A-4075-8C98-3138030D10D3}">
      <dgm:prSet/>
      <dgm:spPr/>
      <dgm:t>
        <a:bodyPr/>
        <a:lstStyle/>
        <a:p>
          <a:endParaRPr lang="en-US"/>
        </a:p>
      </dgm:t>
    </dgm:pt>
    <dgm:pt modelId="{35765446-D9F3-43B2-9156-05581CD35CD4}" type="sibTrans" cxnId="{0CED2138-D35A-4075-8C98-3138030D10D3}">
      <dgm:prSet/>
      <dgm:spPr/>
      <dgm:t>
        <a:bodyPr/>
        <a:lstStyle/>
        <a:p>
          <a:endParaRPr lang="en-US"/>
        </a:p>
      </dgm:t>
    </dgm:pt>
    <dgm:pt modelId="{7F336249-6933-4D10-B26D-3AEFADABA9CD}" type="pres">
      <dgm:prSet presAssocID="{C8E3ED69-E5C3-43D3-9F2A-C4217E54A9D8}" presName="linear" presStyleCnt="0">
        <dgm:presLayoutVars>
          <dgm:animLvl val="lvl"/>
          <dgm:resizeHandles val="exact"/>
        </dgm:presLayoutVars>
      </dgm:prSet>
      <dgm:spPr/>
    </dgm:pt>
    <dgm:pt modelId="{F1325E72-3D9E-4256-ACC3-D6064C27A2ED}" type="pres">
      <dgm:prSet presAssocID="{4CF83024-99FF-49C6-8A85-5E7A05A3315B}" presName="parentText" presStyleLbl="node1" presStyleIdx="0" presStyleCnt="4">
        <dgm:presLayoutVars>
          <dgm:chMax val="0"/>
          <dgm:bulletEnabled val="1"/>
        </dgm:presLayoutVars>
      </dgm:prSet>
      <dgm:spPr/>
    </dgm:pt>
    <dgm:pt modelId="{2E441D48-7ADB-41B2-A1B7-42A1D57DCDD5}" type="pres">
      <dgm:prSet presAssocID="{2B598695-45E3-43A8-9EC5-B937A61DC733}" presName="spacer" presStyleCnt="0"/>
      <dgm:spPr/>
    </dgm:pt>
    <dgm:pt modelId="{808998AD-6B2A-407D-A025-E7BEF6CF99CB}" type="pres">
      <dgm:prSet presAssocID="{C7E68CDC-8C6A-43F0-8207-963606A9F837}" presName="parentText" presStyleLbl="node1" presStyleIdx="1" presStyleCnt="4">
        <dgm:presLayoutVars>
          <dgm:chMax val="0"/>
          <dgm:bulletEnabled val="1"/>
        </dgm:presLayoutVars>
      </dgm:prSet>
      <dgm:spPr/>
    </dgm:pt>
    <dgm:pt modelId="{BA266678-EE1C-41A5-9968-5BD85870D691}" type="pres">
      <dgm:prSet presAssocID="{80CCC292-1B7D-45B8-8735-35B0AE7F3628}" presName="spacer" presStyleCnt="0"/>
      <dgm:spPr/>
    </dgm:pt>
    <dgm:pt modelId="{19572A5E-08DE-439C-AFD5-91F7062B97C7}" type="pres">
      <dgm:prSet presAssocID="{3143AF78-30AD-4042-89C1-7C994A332031}" presName="parentText" presStyleLbl="node1" presStyleIdx="2" presStyleCnt="4">
        <dgm:presLayoutVars>
          <dgm:chMax val="0"/>
          <dgm:bulletEnabled val="1"/>
        </dgm:presLayoutVars>
      </dgm:prSet>
      <dgm:spPr/>
    </dgm:pt>
    <dgm:pt modelId="{453EFACE-2EAE-4C5F-AEED-D40ED3CF8C21}" type="pres">
      <dgm:prSet presAssocID="{0B3CDB07-61FD-4D3A-BB58-3798E20239B8}" presName="spacer" presStyleCnt="0"/>
      <dgm:spPr/>
    </dgm:pt>
    <dgm:pt modelId="{9ECBEF11-0262-405F-A4DE-7A8BB000F2C8}" type="pres">
      <dgm:prSet presAssocID="{1378853F-C096-4F4F-8EF5-460FF2D6107A}" presName="parentText" presStyleLbl="node1" presStyleIdx="3" presStyleCnt="4">
        <dgm:presLayoutVars>
          <dgm:chMax val="0"/>
          <dgm:bulletEnabled val="1"/>
        </dgm:presLayoutVars>
      </dgm:prSet>
      <dgm:spPr/>
    </dgm:pt>
  </dgm:ptLst>
  <dgm:cxnLst>
    <dgm:cxn modelId="{D3332D0C-56B8-47D2-847B-7FA5A54F29A2}" type="presOf" srcId="{1378853F-C096-4F4F-8EF5-460FF2D6107A}" destId="{9ECBEF11-0262-405F-A4DE-7A8BB000F2C8}" srcOrd="0" destOrd="0" presId="urn:microsoft.com/office/officeart/2005/8/layout/vList2"/>
    <dgm:cxn modelId="{0CED2138-D35A-4075-8C98-3138030D10D3}" srcId="{C8E3ED69-E5C3-43D3-9F2A-C4217E54A9D8}" destId="{1378853F-C096-4F4F-8EF5-460FF2D6107A}" srcOrd="3" destOrd="0" parTransId="{E4B05F99-2969-4F3A-A3B1-B515BEF2D409}" sibTransId="{35765446-D9F3-43B2-9156-05581CD35CD4}"/>
    <dgm:cxn modelId="{FF80A75F-5E64-475D-9F8E-73E5E46EABD2}" srcId="{C8E3ED69-E5C3-43D3-9F2A-C4217E54A9D8}" destId="{C7E68CDC-8C6A-43F0-8207-963606A9F837}" srcOrd="1" destOrd="0" parTransId="{401C42AA-DFED-42D0-AEFF-9BE9A47A4070}" sibTransId="{80CCC292-1B7D-45B8-8735-35B0AE7F3628}"/>
    <dgm:cxn modelId="{6BFEA046-A75C-4C49-89C3-B95118BDC61E}" type="presOf" srcId="{C7E68CDC-8C6A-43F0-8207-963606A9F837}" destId="{808998AD-6B2A-407D-A025-E7BEF6CF99CB}" srcOrd="0" destOrd="0" presId="urn:microsoft.com/office/officeart/2005/8/layout/vList2"/>
    <dgm:cxn modelId="{C4C5F572-D7C7-4D9C-8B88-2E8F1ECE3D3E}" type="presOf" srcId="{4CF83024-99FF-49C6-8A85-5E7A05A3315B}" destId="{F1325E72-3D9E-4256-ACC3-D6064C27A2ED}" srcOrd="0" destOrd="0" presId="urn:microsoft.com/office/officeart/2005/8/layout/vList2"/>
    <dgm:cxn modelId="{3399248B-E743-4B4D-A9B6-DFD46A5B1895}" type="presOf" srcId="{3143AF78-30AD-4042-89C1-7C994A332031}" destId="{19572A5E-08DE-439C-AFD5-91F7062B97C7}" srcOrd="0" destOrd="0" presId="urn:microsoft.com/office/officeart/2005/8/layout/vList2"/>
    <dgm:cxn modelId="{6942E7A8-7C0E-4555-AF36-CAAD2699C124}" srcId="{C8E3ED69-E5C3-43D3-9F2A-C4217E54A9D8}" destId="{4CF83024-99FF-49C6-8A85-5E7A05A3315B}" srcOrd="0" destOrd="0" parTransId="{372563A7-1C0E-4526-87C2-EA0F2F1782DF}" sibTransId="{2B598695-45E3-43A8-9EC5-B937A61DC733}"/>
    <dgm:cxn modelId="{0DD5FEB2-FF41-40DF-B052-6355E8361084}" srcId="{C8E3ED69-E5C3-43D3-9F2A-C4217E54A9D8}" destId="{3143AF78-30AD-4042-89C1-7C994A332031}" srcOrd="2" destOrd="0" parTransId="{99B0F326-45BB-4B43-872D-2425FE1F5A41}" sibTransId="{0B3CDB07-61FD-4D3A-BB58-3798E20239B8}"/>
    <dgm:cxn modelId="{39EF18D0-8772-4064-B8C8-4AE30865FD06}" type="presOf" srcId="{C8E3ED69-E5C3-43D3-9F2A-C4217E54A9D8}" destId="{7F336249-6933-4D10-B26D-3AEFADABA9CD}" srcOrd="0" destOrd="0" presId="urn:microsoft.com/office/officeart/2005/8/layout/vList2"/>
    <dgm:cxn modelId="{EFCA2C82-ECDD-4F07-A3F1-27AB0B07A1EC}" type="presParOf" srcId="{7F336249-6933-4D10-B26D-3AEFADABA9CD}" destId="{F1325E72-3D9E-4256-ACC3-D6064C27A2ED}" srcOrd="0" destOrd="0" presId="urn:microsoft.com/office/officeart/2005/8/layout/vList2"/>
    <dgm:cxn modelId="{E2E5658B-2360-4E5F-9A66-7868F63AE1D3}" type="presParOf" srcId="{7F336249-6933-4D10-B26D-3AEFADABA9CD}" destId="{2E441D48-7ADB-41B2-A1B7-42A1D57DCDD5}" srcOrd="1" destOrd="0" presId="urn:microsoft.com/office/officeart/2005/8/layout/vList2"/>
    <dgm:cxn modelId="{44CDB6AA-8122-443F-B623-E47C16BDE37C}" type="presParOf" srcId="{7F336249-6933-4D10-B26D-3AEFADABA9CD}" destId="{808998AD-6B2A-407D-A025-E7BEF6CF99CB}" srcOrd="2" destOrd="0" presId="urn:microsoft.com/office/officeart/2005/8/layout/vList2"/>
    <dgm:cxn modelId="{A0ACF66F-8B21-4527-B509-B666FA909BEF}" type="presParOf" srcId="{7F336249-6933-4D10-B26D-3AEFADABA9CD}" destId="{BA266678-EE1C-41A5-9968-5BD85870D691}" srcOrd="3" destOrd="0" presId="urn:microsoft.com/office/officeart/2005/8/layout/vList2"/>
    <dgm:cxn modelId="{4FB7F762-CD64-48FE-8320-AB17EC7F8D36}" type="presParOf" srcId="{7F336249-6933-4D10-B26D-3AEFADABA9CD}" destId="{19572A5E-08DE-439C-AFD5-91F7062B97C7}" srcOrd="4" destOrd="0" presId="urn:microsoft.com/office/officeart/2005/8/layout/vList2"/>
    <dgm:cxn modelId="{81A33D68-9952-48D9-A8C2-5B1FE6284499}" type="presParOf" srcId="{7F336249-6933-4D10-B26D-3AEFADABA9CD}" destId="{453EFACE-2EAE-4C5F-AEED-D40ED3CF8C21}" srcOrd="5" destOrd="0" presId="urn:microsoft.com/office/officeart/2005/8/layout/vList2"/>
    <dgm:cxn modelId="{D7BF31C2-4FFD-42C7-A172-2D49F69A5A34}" type="presParOf" srcId="{7F336249-6933-4D10-B26D-3AEFADABA9CD}" destId="{9ECBEF11-0262-405F-A4DE-7A8BB000F2C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EF17F6-F688-4043-8A41-3218449FFF2B}">
      <dsp:nvSpPr>
        <dsp:cNvPr id="0" name=""/>
        <dsp:cNvSpPr/>
      </dsp:nvSpPr>
      <dsp:spPr>
        <a:xfrm>
          <a:off x="947201" y="818755"/>
          <a:ext cx="1451800" cy="14518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765F2B-A49D-4C3B-9B65-BD3F95FC16CE}">
      <dsp:nvSpPr>
        <dsp:cNvPr id="0" name=""/>
        <dsp:cNvSpPr/>
      </dsp:nvSpPr>
      <dsp:spPr>
        <a:xfrm>
          <a:off x="59990"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555750">
            <a:lnSpc>
              <a:spcPct val="90000"/>
            </a:lnSpc>
            <a:spcBef>
              <a:spcPct val="0"/>
            </a:spcBef>
            <a:spcAft>
              <a:spcPct val="35000"/>
            </a:spcAft>
            <a:buNone/>
          </a:pPr>
          <a:r>
            <a:rPr lang="en-US" sz="3500" kern="1200"/>
            <a:t>Your thoughts</a:t>
          </a:r>
        </a:p>
      </dsp:txBody>
      <dsp:txXfrm>
        <a:off x="59990" y="2654049"/>
        <a:ext cx="3226223" cy="720000"/>
      </dsp:txXfrm>
    </dsp:sp>
    <dsp:sp modelId="{B6B7587E-1C5E-4601-BF93-1E72DF931CBF}">
      <dsp:nvSpPr>
        <dsp:cNvPr id="0" name=""/>
        <dsp:cNvSpPr/>
      </dsp:nvSpPr>
      <dsp:spPr>
        <a:xfrm>
          <a:off x="4738014" y="818755"/>
          <a:ext cx="1451800" cy="14518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75375E-DC41-4D6E-A07B-2C1C9B42CF14}">
      <dsp:nvSpPr>
        <dsp:cNvPr id="0" name=""/>
        <dsp:cNvSpPr/>
      </dsp:nvSpPr>
      <dsp:spPr>
        <a:xfrm>
          <a:off x="3850802"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555750">
            <a:lnSpc>
              <a:spcPct val="90000"/>
            </a:lnSpc>
            <a:spcBef>
              <a:spcPct val="0"/>
            </a:spcBef>
            <a:spcAft>
              <a:spcPct val="35000"/>
            </a:spcAft>
            <a:buNone/>
          </a:pPr>
          <a:r>
            <a:rPr lang="en-US" sz="3500" kern="1200"/>
            <a:t>Other people</a:t>
          </a:r>
        </a:p>
      </dsp:txBody>
      <dsp:txXfrm>
        <a:off x="3850802" y="2654049"/>
        <a:ext cx="3226223" cy="720000"/>
      </dsp:txXfrm>
    </dsp:sp>
    <dsp:sp modelId="{4AE547F1-B124-4B14-9A53-904550A1D3D7}">
      <dsp:nvSpPr>
        <dsp:cNvPr id="0" name=""/>
        <dsp:cNvSpPr/>
      </dsp:nvSpPr>
      <dsp:spPr>
        <a:xfrm>
          <a:off x="8528826" y="818755"/>
          <a:ext cx="1451800" cy="14518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350232-71A3-4940-A1D3-0D9C73741E50}">
      <dsp:nvSpPr>
        <dsp:cNvPr id="0" name=""/>
        <dsp:cNvSpPr/>
      </dsp:nvSpPr>
      <dsp:spPr>
        <a:xfrm>
          <a:off x="7641615"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555750">
            <a:lnSpc>
              <a:spcPct val="90000"/>
            </a:lnSpc>
            <a:spcBef>
              <a:spcPct val="0"/>
            </a:spcBef>
            <a:spcAft>
              <a:spcPct val="35000"/>
            </a:spcAft>
            <a:buNone/>
          </a:pPr>
          <a:r>
            <a:rPr lang="en-US" sz="3500" kern="1200"/>
            <a:t>Spiritual Warfare</a:t>
          </a:r>
        </a:p>
      </dsp:txBody>
      <dsp:txXfrm>
        <a:off x="7641615" y="2654049"/>
        <a:ext cx="322622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B3000-2FC0-4F20-B5A6-C44F216B6789}">
      <dsp:nvSpPr>
        <dsp:cNvPr id="0" name=""/>
        <dsp:cNvSpPr/>
      </dsp:nvSpPr>
      <dsp:spPr>
        <a:xfrm>
          <a:off x="3323664" y="834988"/>
          <a:ext cx="643158" cy="91440"/>
        </a:xfrm>
        <a:custGeom>
          <a:avLst/>
          <a:gdLst/>
          <a:ahLst/>
          <a:cxnLst/>
          <a:rect l="0" t="0" r="0" b="0"/>
          <a:pathLst>
            <a:path>
              <a:moveTo>
                <a:pt x="0" y="45720"/>
              </a:moveTo>
              <a:lnTo>
                <a:pt x="643158"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28399" y="877339"/>
        <a:ext cx="33687" cy="6737"/>
      </dsp:txXfrm>
    </dsp:sp>
    <dsp:sp modelId="{8130E1E0-26E5-4A6A-9B65-B6D17DC56C2B}">
      <dsp:nvSpPr>
        <dsp:cNvPr id="0" name=""/>
        <dsp:cNvSpPr/>
      </dsp:nvSpPr>
      <dsp:spPr>
        <a:xfrm>
          <a:off x="396080" y="1893"/>
          <a:ext cx="2929383" cy="175763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kern="1200"/>
            <a:t>Satan plants thoughts in your mind</a:t>
          </a:r>
        </a:p>
      </dsp:txBody>
      <dsp:txXfrm>
        <a:off x="396080" y="1893"/>
        <a:ext cx="2929383" cy="1757630"/>
      </dsp:txXfrm>
    </dsp:sp>
    <dsp:sp modelId="{02B3C67F-BD5D-4BF6-96C1-2DDEFA59BA4F}">
      <dsp:nvSpPr>
        <dsp:cNvPr id="0" name=""/>
        <dsp:cNvSpPr/>
      </dsp:nvSpPr>
      <dsp:spPr>
        <a:xfrm>
          <a:off x="6926806" y="834988"/>
          <a:ext cx="643158" cy="91440"/>
        </a:xfrm>
        <a:custGeom>
          <a:avLst/>
          <a:gdLst/>
          <a:ahLst/>
          <a:cxnLst/>
          <a:rect l="0" t="0" r="0" b="0"/>
          <a:pathLst>
            <a:path>
              <a:moveTo>
                <a:pt x="0" y="45720"/>
              </a:moveTo>
              <a:lnTo>
                <a:pt x="643158"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31541" y="877339"/>
        <a:ext cx="33687" cy="6737"/>
      </dsp:txXfrm>
    </dsp:sp>
    <dsp:sp modelId="{B12DBFC5-DF2A-4BA4-8C63-E34769CC43CB}">
      <dsp:nvSpPr>
        <dsp:cNvPr id="0" name=""/>
        <dsp:cNvSpPr/>
      </dsp:nvSpPr>
      <dsp:spPr>
        <a:xfrm>
          <a:off x="3999222" y="1893"/>
          <a:ext cx="2929383" cy="1757630"/>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kern="1200"/>
            <a:t>Those thoughts you grab hold of become strongholds- thoughts your soul defends tooth and nail</a:t>
          </a:r>
        </a:p>
      </dsp:txBody>
      <dsp:txXfrm>
        <a:off x="3999222" y="1893"/>
        <a:ext cx="2929383" cy="1757630"/>
      </dsp:txXfrm>
    </dsp:sp>
    <dsp:sp modelId="{773D8B4D-87D8-4F27-94E5-73B0A8CA523A}">
      <dsp:nvSpPr>
        <dsp:cNvPr id="0" name=""/>
        <dsp:cNvSpPr/>
      </dsp:nvSpPr>
      <dsp:spPr>
        <a:xfrm>
          <a:off x="1860772" y="1757723"/>
          <a:ext cx="7206284" cy="643158"/>
        </a:xfrm>
        <a:custGeom>
          <a:avLst/>
          <a:gdLst/>
          <a:ahLst/>
          <a:cxnLst/>
          <a:rect l="0" t="0" r="0" b="0"/>
          <a:pathLst>
            <a:path>
              <a:moveTo>
                <a:pt x="7206284" y="0"/>
              </a:moveTo>
              <a:lnTo>
                <a:pt x="7206284" y="338679"/>
              </a:lnTo>
              <a:lnTo>
                <a:pt x="0" y="338679"/>
              </a:lnTo>
              <a:lnTo>
                <a:pt x="0" y="643158"/>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82971" y="2075933"/>
        <a:ext cx="361885" cy="6737"/>
      </dsp:txXfrm>
    </dsp:sp>
    <dsp:sp modelId="{66BD3729-E1DE-488C-9F93-48E9540C6E02}">
      <dsp:nvSpPr>
        <dsp:cNvPr id="0" name=""/>
        <dsp:cNvSpPr/>
      </dsp:nvSpPr>
      <dsp:spPr>
        <a:xfrm>
          <a:off x="7602364" y="1893"/>
          <a:ext cx="2929383" cy="175763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kern="1200"/>
            <a:t>Those strong holds will stir up emotions</a:t>
          </a:r>
        </a:p>
      </dsp:txBody>
      <dsp:txXfrm>
        <a:off x="7602364" y="1893"/>
        <a:ext cx="2929383" cy="1757630"/>
      </dsp:txXfrm>
    </dsp:sp>
    <dsp:sp modelId="{BE6D244B-D77A-4669-9B40-B740213919A4}">
      <dsp:nvSpPr>
        <dsp:cNvPr id="0" name=""/>
        <dsp:cNvSpPr/>
      </dsp:nvSpPr>
      <dsp:spPr>
        <a:xfrm>
          <a:off x="3323664" y="3266376"/>
          <a:ext cx="643158" cy="91440"/>
        </a:xfrm>
        <a:custGeom>
          <a:avLst/>
          <a:gdLst/>
          <a:ahLst/>
          <a:cxnLst/>
          <a:rect l="0" t="0" r="0" b="0"/>
          <a:pathLst>
            <a:path>
              <a:moveTo>
                <a:pt x="0" y="45720"/>
              </a:moveTo>
              <a:lnTo>
                <a:pt x="643158"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28399" y="3308728"/>
        <a:ext cx="33687" cy="6737"/>
      </dsp:txXfrm>
    </dsp:sp>
    <dsp:sp modelId="{4BB316AC-5628-4897-BBE2-41C38DFE20C2}">
      <dsp:nvSpPr>
        <dsp:cNvPr id="0" name=""/>
        <dsp:cNvSpPr/>
      </dsp:nvSpPr>
      <dsp:spPr>
        <a:xfrm>
          <a:off x="396080" y="2433281"/>
          <a:ext cx="2929383" cy="1757630"/>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kern="1200"/>
            <a:t>Once those emotions are stirred you can feel them in your flesh</a:t>
          </a:r>
        </a:p>
      </dsp:txBody>
      <dsp:txXfrm>
        <a:off x="396080" y="2433281"/>
        <a:ext cx="2929383" cy="1757630"/>
      </dsp:txXfrm>
    </dsp:sp>
    <dsp:sp modelId="{89A5C14E-DD8C-4A8A-BE75-82083F421CCF}">
      <dsp:nvSpPr>
        <dsp:cNvPr id="0" name=""/>
        <dsp:cNvSpPr/>
      </dsp:nvSpPr>
      <dsp:spPr>
        <a:xfrm>
          <a:off x="6926806" y="3266376"/>
          <a:ext cx="643158" cy="91440"/>
        </a:xfrm>
        <a:custGeom>
          <a:avLst/>
          <a:gdLst/>
          <a:ahLst/>
          <a:cxnLst/>
          <a:rect l="0" t="0" r="0" b="0"/>
          <a:pathLst>
            <a:path>
              <a:moveTo>
                <a:pt x="0" y="45720"/>
              </a:moveTo>
              <a:lnTo>
                <a:pt x="643158"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31541" y="3308728"/>
        <a:ext cx="33687" cy="6737"/>
      </dsp:txXfrm>
    </dsp:sp>
    <dsp:sp modelId="{E768ED46-70C4-4F99-AB9A-1C6796E65375}">
      <dsp:nvSpPr>
        <dsp:cNvPr id="0" name=""/>
        <dsp:cNvSpPr/>
      </dsp:nvSpPr>
      <dsp:spPr>
        <a:xfrm>
          <a:off x="3999222" y="2433281"/>
          <a:ext cx="2929383" cy="175763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kern="1200"/>
            <a:t>Once they are in the flesh, it is not long before the body acts on them.</a:t>
          </a:r>
        </a:p>
      </dsp:txBody>
      <dsp:txXfrm>
        <a:off x="3999222" y="2433281"/>
        <a:ext cx="2929383" cy="1757630"/>
      </dsp:txXfrm>
    </dsp:sp>
    <dsp:sp modelId="{3747FBDC-850E-46D9-B112-32E99C5E13E4}">
      <dsp:nvSpPr>
        <dsp:cNvPr id="0" name=""/>
        <dsp:cNvSpPr/>
      </dsp:nvSpPr>
      <dsp:spPr>
        <a:xfrm>
          <a:off x="7602364" y="2433281"/>
          <a:ext cx="2929383" cy="175763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3542" tIns="150673" rIns="143542" bIns="150673" numCol="1" spcCol="1270" anchor="ctr" anchorCtr="0">
          <a:noAutofit/>
        </a:bodyPr>
        <a:lstStyle/>
        <a:p>
          <a:pPr marL="0" lvl="0" indent="0" algn="ctr" defTabSz="889000">
            <a:lnSpc>
              <a:spcPct val="90000"/>
            </a:lnSpc>
            <a:spcBef>
              <a:spcPct val="0"/>
            </a:spcBef>
            <a:spcAft>
              <a:spcPct val="35000"/>
            </a:spcAft>
            <a:buNone/>
          </a:pPr>
          <a:r>
            <a:rPr lang="en-US" sz="2000" i="1" kern="1200"/>
            <a:t>*This is how Satan uses you as an instrument of sin</a:t>
          </a:r>
          <a:endParaRPr lang="en-US" sz="2000" kern="1200"/>
        </a:p>
      </dsp:txBody>
      <dsp:txXfrm>
        <a:off x="7602364" y="2433281"/>
        <a:ext cx="2929383" cy="17576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E08841-4A8E-4E63-9088-EA4662E34188}">
      <dsp:nvSpPr>
        <dsp:cNvPr id="0" name=""/>
        <dsp:cNvSpPr/>
      </dsp:nvSpPr>
      <dsp:spPr>
        <a:xfrm>
          <a:off x="0" y="148037"/>
          <a:ext cx="10927829" cy="71253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Energy drainers- Always have problems, drama.</a:t>
          </a:r>
        </a:p>
      </dsp:txBody>
      <dsp:txXfrm>
        <a:off x="34783" y="182820"/>
        <a:ext cx="10858263" cy="642964"/>
      </dsp:txXfrm>
    </dsp:sp>
    <dsp:sp modelId="{B834D68B-2A25-439A-8F53-B85ECEC0F0B5}">
      <dsp:nvSpPr>
        <dsp:cNvPr id="0" name=""/>
        <dsp:cNvSpPr/>
      </dsp:nvSpPr>
      <dsp:spPr>
        <a:xfrm>
          <a:off x="0" y="944087"/>
          <a:ext cx="10927829" cy="712530"/>
        </a:xfrm>
        <a:prstGeom prst="round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Time wasters- Demanding of time</a:t>
          </a:r>
        </a:p>
      </dsp:txBody>
      <dsp:txXfrm>
        <a:off x="34783" y="978870"/>
        <a:ext cx="10858263" cy="642964"/>
      </dsp:txXfrm>
    </dsp:sp>
    <dsp:sp modelId="{D2765731-9E86-4BE3-94AB-10394B7F44F8}">
      <dsp:nvSpPr>
        <dsp:cNvPr id="0" name=""/>
        <dsp:cNvSpPr/>
      </dsp:nvSpPr>
      <dsp:spPr>
        <a:xfrm>
          <a:off x="0" y="1740137"/>
          <a:ext cx="10927829" cy="71253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People that attack you- Name call, insult, try to keep you small</a:t>
          </a:r>
        </a:p>
      </dsp:txBody>
      <dsp:txXfrm>
        <a:off x="34783" y="1774920"/>
        <a:ext cx="10858263" cy="642964"/>
      </dsp:txXfrm>
    </dsp:sp>
    <dsp:sp modelId="{2D539B0D-6972-4F5C-8786-954E3C0BC218}">
      <dsp:nvSpPr>
        <dsp:cNvPr id="0" name=""/>
        <dsp:cNvSpPr/>
      </dsp:nvSpPr>
      <dsp:spPr>
        <a:xfrm>
          <a:off x="0" y="2536187"/>
          <a:ext cx="10927829" cy="712530"/>
        </a:xfrm>
        <a:prstGeom prst="round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Monitoring spirits- Nosey people that desire to know your business</a:t>
          </a:r>
        </a:p>
      </dsp:txBody>
      <dsp:txXfrm>
        <a:off x="34783" y="2570970"/>
        <a:ext cx="10858263" cy="642964"/>
      </dsp:txXfrm>
    </dsp:sp>
    <dsp:sp modelId="{F7FF312B-AACA-405D-9631-1E90AC25BDC4}">
      <dsp:nvSpPr>
        <dsp:cNvPr id="0" name=""/>
        <dsp:cNvSpPr/>
      </dsp:nvSpPr>
      <dsp:spPr>
        <a:xfrm>
          <a:off x="0" y="3332237"/>
          <a:ext cx="10927829" cy="71253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Drama starters- Always in the drama</a:t>
          </a:r>
        </a:p>
      </dsp:txBody>
      <dsp:txXfrm>
        <a:off x="34783" y="3367020"/>
        <a:ext cx="10858263" cy="6429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EFFB20-76AD-4CA6-B473-9C42299DCB67}">
      <dsp:nvSpPr>
        <dsp:cNvPr id="0" name=""/>
        <dsp:cNvSpPr/>
      </dsp:nvSpPr>
      <dsp:spPr>
        <a:xfrm>
          <a:off x="0" y="98322"/>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Pray for guidance, covering and protection</a:t>
          </a:r>
        </a:p>
      </dsp:txBody>
      <dsp:txXfrm>
        <a:off x="27287" y="125609"/>
        <a:ext cx="10461026" cy="504393"/>
      </dsp:txXfrm>
    </dsp:sp>
    <dsp:sp modelId="{65490AAC-84E2-4856-8B24-426B4134FD79}">
      <dsp:nvSpPr>
        <dsp:cNvPr id="0" name=""/>
        <dsp:cNvSpPr/>
      </dsp:nvSpPr>
      <dsp:spPr>
        <a:xfrm>
          <a:off x="0" y="697610"/>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Identify demonic entity- what spirit is operating in them? In me?</a:t>
          </a:r>
        </a:p>
      </dsp:txBody>
      <dsp:txXfrm>
        <a:off x="27287" y="724897"/>
        <a:ext cx="10461026" cy="504393"/>
      </dsp:txXfrm>
    </dsp:sp>
    <dsp:sp modelId="{E3754602-094C-44BA-8C2A-A16A876F206E}">
      <dsp:nvSpPr>
        <dsp:cNvPr id="0" name=""/>
        <dsp:cNvSpPr/>
      </dsp:nvSpPr>
      <dsp:spPr>
        <a:xfrm>
          <a:off x="0" y="1296897"/>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Bind/Cast out</a:t>
          </a:r>
        </a:p>
      </dsp:txBody>
      <dsp:txXfrm>
        <a:off x="27287" y="1324184"/>
        <a:ext cx="10461026" cy="504393"/>
      </dsp:txXfrm>
    </dsp:sp>
    <dsp:sp modelId="{E1BCA319-221C-414E-BF5C-5D5165BD7E22}">
      <dsp:nvSpPr>
        <dsp:cNvPr id="0" name=""/>
        <dsp:cNvSpPr/>
      </dsp:nvSpPr>
      <dsp:spPr>
        <a:xfrm>
          <a:off x="0" y="1896185"/>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Declare/decree I declare in this moment you have no authority over me in the name of Jesus</a:t>
          </a:r>
        </a:p>
      </dsp:txBody>
      <dsp:txXfrm>
        <a:off x="27287" y="1923472"/>
        <a:ext cx="10461026" cy="504393"/>
      </dsp:txXfrm>
    </dsp:sp>
    <dsp:sp modelId="{95B5697F-C6C8-4BE4-A205-531B69766760}">
      <dsp:nvSpPr>
        <dsp:cNvPr id="0" name=""/>
        <dsp:cNvSpPr/>
      </dsp:nvSpPr>
      <dsp:spPr>
        <a:xfrm>
          <a:off x="0" y="2495472"/>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Command- I command you to go in the name of Jesus</a:t>
          </a:r>
        </a:p>
      </dsp:txBody>
      <dsp:txXfrm>
        <a:off x="27287" y="2522759"/>
        <a:ext cx="10461026" cy="504393"/>
      </dsp:txXfrm>
    </dsp:sp>
    <dsp:sp modelId="{1EE7FCA0-A770-4464-AB39-804931408D6F}">
      <dsp:nvSpPr>
        <dsp:cNvPr id="0" name=""/>
        <dsp:cNvSpPr/>
      </dsp:nvSpPr>
      <dsp:spPr>
        <a:xfrm>
          <a:off x="0" y="3094760"/>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Resist</a:t>
          </a:r>
        </a:p>
      </dsp:txBody>
      <dsp:txXfrm>
        <a:off x="27287" y="3122047"/>
        <a:ext cx="10461026" cy="504393"/>
      </dsp:txXfrm>
    </dsp:sp>
    <dsp:sp modelId="{95A46D13-001D-41EF-9348-18A316DF69A1}">
      <dsp:nvSpPr>
        <dsp:cNvPr id="0" name=""/>
        <dsp:cNvSpPr/>
      </dsp:nvSpPr>
      <dsp:spPr>
        <a:xfrm>
          <a:off x="0" y="3694047"/>
          <a:ext cx="10515600" cy="55896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Move in opposition i.e. spirit of lethargy when reading the bible- enact previous strategy but then commit to fighting through it. Pray for he Lord’s assistance</a:t>
          </a:r>
        </a:p>
      </dsp:txBody>
      <dsp:txXfrm>
        <a:off x="27287" y="3721334"/>
        <a:ext cx="10461026" cy="5043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325E72-3D9E-4256-ACC3-D6064C27A2ED}">
      <dsp:nvSpPr>
        <dsp:cNvPr id="0" name=""/>
        <dsp:cNvSpPr/>
      </dsp:nvSpPr>
      <dsp:spPr>
        <a:xfrm>
          <a:off x="0" y="312057"/>
          <a:ext cx="6245265" cy="1204588"/>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Your thoughts- What are things you can do to evaluate your own thoughts? How can you create more mindfulness? </a:t>
          </a:r>
        </a:p>
      </dsp:txBody>
      <dsp:txXfrm>
        <a:off x="58803" y="370860"/>
        <a:ext cx="6127659" cy="1086982"/>
      </dsp:txXfrm>
    </dsp:sp>
    <dsp:sp modelId="{808998AD-6B2A-407D-A025-E7BEF6CF99CB}">
      <dsp:nvSpPr>
        <dsp:cNvPr id="0" name=""/>
        <dsp:cNvSpPr/>
      </dsp:nvSpPr>
      <dsp:spPr>
        <a:xfrm>
          <a:off x="0" y="1565605"/>
          <a:ext cx="6245265" cy="1204588"/>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Other people- What other people came to mind? Who do you need to take a step back from and observe? Pray for guidance. Some work through, some need space, some need to be removed. What do I need to do and how, i. e setting boundaries.</a:t>
          </a:r>
        </a:p>
      </dsp:txBody>
      <dsp:txXfrm>
        <a:off x="58803" y="1624408"/>
        <a:ext cx="6127659" cy="1086982"/>
      </dsp:txXfrm>
    </dsp:sp>
    <dsp:sp modelId="{19572A5E-08DE-439C-AFD5-91F7062B97C7}">
      <dsp:nvSpPr>
        <dsp:cNvPr id="0" name=""/>
        <dsp:cNvSpPr/>
      </dsp:nvSpPr>
      <dsp:spPr>
        <a:xfrm>
          <a:off x="0" y="2819153"/>
          <a:ext cx="6245265" cy="1204588"/>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Spiritual warfare- Research. What do you recognize? Have a ready script available</a:t>
          </a:r>
        </a:p>
      </dsp:txBody>
      <dsp:txXfrm>
        <a:off x="58803" y="2877956"/>
        <a:ext cx="6127659" cy="1086982"/>
      </dsp:txXfrm>
    </dsp:sp>
    <dsp:sp modelId="{9ECBEF11-0262-405F-A4DE-7A8BB000F2C8}">
      <dsp:nvSpPr>
        <dsp:cNvPr id="0" name=""/>
        <dsp:cNvSpPr/>
      </dsp:nvSpPr>
      <dsp:spPr>
        <a:xfrm>
          <a:off x="0" y="4072701"/>
          <a:ext cx="6245265" cy="1204588"/>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i="1" kern="1200"/>
            <a:t>*Be forewarned so that you can be forearmed</a:t>
          </a:r>
          <a:endParaRPr lang="en-US" sz="1700" kern="1200"/>
        </a:p>
      </dsp:txBody>
      <dsp:txXfrm>
        <a:off x="58803" y="4131504"/>
        <a:ext cx="6127659" cy="1086982"/>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6D155-DA3E-DD85-89BC-1524A09B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D44AD2-D2BE-7379-3B35-E0F6D38F63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0BDD74-478D-9B77-CB4A-3E56B50290C5}"/>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A71F4FE9-BA19-3476-395C-BF68C55C2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BBD619-C947-541E-F8FA-3C87855048A1}"/>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77482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F6086-50F0-59B8-B13F-001B7C2599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CD0D8D-99B2-4665-9E31-9B09B81AC8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5A09D-097C-0677-1CBE-7FF467604A24}"/>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BE639424-095A-1619-0A95-6FF0F7DD7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EA4D1F-0379-9653-9AC5-8777A5200FBF}"/>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03640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2DFB6E-9DC0-215E-66CA-A8D4293887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0679FF-F797-1CD1-5A11-563FC05A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E7FE84-43A6-D0A6-0A03-2991CAF2F40E}"/>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CEA9214C-D3A1-0BF0-2C61-B3066822B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D9BFB9-A9AB-9BC2-F579-5FEC0A8E4B40}"/>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875568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4D4A-F4B3-5E8B-F5BD-C63E63BA90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D41F6C-A82A-38BF-9C7D-9A55017B72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94F783-1087-CCDA-6C8E-863A80E4EA08}"/>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6916CDE7-210C-AF6D-B718-08FC5FE282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6BA979-AF57-33FB-B427-754A96D7555C}"/>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64406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37F42-8177-12D8-661D-76C7B7181D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09EE73-3DFB-8FBD-A79A-3809C80C151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AA78AF-2B46-28D1-3BFF-8D6AE8ED6122}"/>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8C75E7E2-6994-C5C1-5323-FE8107DD3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3861FB-C02C-8522-6E14-E627BF2DF3C5}"/>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313062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F9B97-E5A2-D56E-9B15-B12391CA65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42EE62-72F1-EDC6-4C9A-415215162D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920EC6-5987-0148-2324-A5888E3C71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12DDF8-8A6B-240A-26B7-71B8D0C23A82}"/>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6" name="Footer Placeholder 5">
            <a:extLst>
              <a:ext uri="{FF2B5EF4-FFF2-40B4-BE49-F238E27FC236}">
                <a16:creationId xmlns:a16="http://schemas.microsoft.com/office/drawing/2014/main" id="{47CB2E3E-8BA9-8EB3-F073-0516818605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DA90C9-DC1B-15F1-1B3E-23400A7E1778}"/>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744089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C5FB-1A10-7C53-C9E6-C4FC47D75E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0AF0F6-C6C0-C919-4C29-117BF4B6F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63773-2D4B-6983-116B-49EF1B87B6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3AEE5A-82CA-EBFC-715A-59BA29BBC5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8413E3-7606-DB35-A59F-4C6F942068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D9C179-FE71-D0E7-D6E3-D274B5C364E7}"/>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8" name="Footer Placeholder 7">
            <a:extLst>
              <a:ext uri="{FF2B5EF4-FFF2-40B4-BE49-F238E27FC236}">
                <a16:creationId xmlns:a16="http://schemas.microsoft.com/office/drawing/2014/main" id="{954F988C-B4D4-603E-1680-B499592507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4049A7-601E-43CA-2952-FA83810E02AE}"/>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11413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50005-B4DD-9E91-7AA0-9448B562F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072BF8-D071-9873-0004-53E388ED9686}"/>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4" name="Footer Placeholder 3">
            <a:extLst>
              <a:ext uri="{FF2B5EF4-FFF2-40B4-BE49-F238E27FC236}">
                <a16:creationId xmlns:a16="http://schemas.microsoft.com/office/drawing/2014/main" id="{4AEE4A2F-A191-3420-E441-1C0893E73B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302E35-D630-39FD-647A-B46A7D4EE212}"/>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81988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3D467A-9E84-83A3-446F-02BFED1FDFFF}"/>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3" name="Footer Placeholder 2">
            <a:extLst>
              <a:ext uri="{FF2B5EF4-FFF2-40B4-BE49-F238E27FC236}">
                <a16:creationId xmlns:a16="http://schemas.microsoft.com/office/drawing/2014/main" id="{49D4C414-DCDE-52F8-3919-692506C7E2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832B90-8043-FE28-96BE-DF2165B83CB8}"/>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673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6B90A-DEBF-C67A-7570-9623D700AD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FFDAF25-EBD3-DCA5-587A-CE65D3F6A8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7D5757-879E-EC03-0BDA-C32DE96D1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38AA20-14A8-4BC6-6941-11E69A0E5D6C}"/>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6" name="Footer Placeholder 5">
            <a:extLst>
              <a:ext uri="{FF2B5EF4-FFF2-40B4-BE49-F238E27FC236}">
                <a16:creationId xmlns:a16="http://schemas.microsoft.com/office/drawing/2014/main" id="{46216989-4789-D7E1-59B4-CB123256E7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BCF316-2D94-93D8-C3C3-464B76E6A43D}"/>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3113275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B77F5-7C4A-F04B-E213-1A2DB0C5CD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29F11A-5A7A-0E1D-155D-32A6ABCBCF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4D57F7-7F1B-A1C0-5284-E85C47E50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270C6B-2A6B-28A7-EAA0-5D6AB4ACEE1E}"/>
              </a:ext>
            </a:extLst>
          </p:cNvPr>
          <p:cNvSpPr>
            <a:spLocks noGrp="1"/>
          </p:cNvSpPr>
          <p:nvPr>
            <p:ph type="dt" sz="half" idx="10"/>
          </p:nvPr>
        </p:nvSpPr>
        <p:spPr/>
        <p:txBody>
          <a:bodyPr/>
          <a:lstStyle/>
          <a:p>
            <a:fld id="{23DDBCA7-4790-45AE-BF35-B5330AD4372F}" type="datetimeFigureOut">
              <a:rPr lang="en-US" smtClean="0"/>
              <a:t>8/27/2024</a:t>
            </a:fld>
            <a:endParaRPr lang="en-US"/>
          </a:p>
        </p:txBody>
      </p:sp>
      <p:sp>
        <p:nvSpPr>
          <p:cNvPr id="6" name="Footer Placeholder 5">
            <a:extLst>
              <a:ext uri="{FF2B5EF4-FFF2-40B4-BE49-F238E27FC236}">
                <a16:creationId xmlns:a16="http://schemas.microsoft.com/office/drawing/2014/main" id="{7F35DB35-7021-3D22-BC08-33B18F9258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D95ADE-6FFB-D63F-3C9D-9C1F549279E7}"/>
              </a:ext>
            </a:extLst>
          </p:cNvPr>
          <p:cNvSpPr>
            <a:spLocks noGrp="1"/>
          </p:cNvSpPr>
          <p:nvPr>
            <p:ph type="sldNum" sz="quarter" idx="12"/>
          </p:nvPr>
        </p:nvSpPr>
        <p:spPr/>
        <p:txBody>
          <a:bodyPr/>
          <a:lstStyle/>
          <a:p>
            <a:fld id="{C0103DE7-ED71-4B00-8423-02FE94605C08}" type="slidenum">
              <a:rPr lang="en-US" smtClean="0"/>
              <a:t>‹#›</a:t>
            </a:fld>
            <a:endParaRPr lang="en-US"/>
          </a:p>
        </p:txBody>
      </p:sp>
    </p:spTree>
    <p:extLst>
      <p:ext uri="{BB962C8B-B14F-4D97-AF65-F5344CB8AC3E}">
        <p14:creationId xmlns:p14="http://schemas.microsoft.com/office/powerpoint/2010/main" val="2333997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3A9064-20F4-9700-2BBA-ADC21DC966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03DE8D-3995-818E-52EE-402E46ABFD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5BF250-BAFA-AF14-1838-4B727E1526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3DDBCA7-4790-45AE-BF35-B5330AD4372F}" type="datetimeFigureOut">
              <a:rPr lang="en-US" smtClean="0"/>
              <a:t>8/27/2024</a:t>
            </a:fld>
            <a:endParaRPr lang="en-US"/>
          </a:p>
        </p:txBody>
      </p:sp>
      <p:sp>
        <p:nvSpPr>
          <p:cNvPr id="5" name="Footer Placeholder 4">
            <a:extLst>
              <a:ext uri="{FF2B5EF4-FFF2-40B4-BE49-F238E27FC236}">
                <a16:creationId xmlns:a16="http://schemas.microsoft.com/office/drawing/2014/main" id="{205F95AE-C140-58ED-A03C-172BA4CF01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7F64032-CF18-56C4-F86D-C57693CBBB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103DE7-ED71-4B00-8423-02FE94605C08}" type="slidenum">
              <a:rPr lang="en-US" smtClean="0"/>
              <a:t>‹#›</a:t>
            </a:fld>
            <a:endParaRPr lang="en-US"/>
          </a:p>
        </p:txBody>
      </p:sp>
    </p:spTree>
    <p:extLst>
      <p:ext uri="{BB962C8B-B14F-4D97-AF65-F5344CB8AC3E}">
        <p14:creationId xmlns:p14="http://schemas.microsoft.com/office/powerpoint/2010/main" val="3724736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2" Type="http://schemas.openxmlformats.org/officeDocument/2006/relationships/hyperlink" Target="https://www.the-reality-of-following-god.org/devotional-resourc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CC3724-94EE-7B9B-7F8F-4453D56E1DF6}"/>
              </a:ext>
            </a:extLst>
          </p:cNvPr>
          <p:cNvSpPr>
            <a:spLocks noGrp="1"/>
          </p:cNvSpPr>
          <p:nvPr>
            <p:ph type="ctrTitle"/>
          </p:nvPr>
        </p:nvSpPr>
        <p:spPr/>
        <p:txBody>
          <a:bodyPr/>
          <a:lstStyle/>
          <a:p>
            <a:r>
              <a:rPr lang="en-US" dirty="0"/>
              <a:t>Minding Your Thought Life</a:t>
            </a:r>
          </a:p>
        </p:txBody>
      </p:sp>
      <p:sp>
        <p:nvSpPr>
          <p:cNvPr id="6" name="Subtitle 5">
            <a:extLst>
              <a:ext uri="{FF2B5EF4-FFF2-40B4-BE49-F238E27FC236}">
                <a16:creationId xmlns:a16="http://schemas.microsoft.com/office/drawing/2014/main" id="{96900FA0-06C9-5B2A-0020-EE49E5A01984}"/>
              </a:ext>
            </a:extLst>
          </p:cNvPr>
          <p:cNvSpPr>
            <a:spLocks noGrp="1"/>
          </p:cNvSpPr>
          <p:nvPr>
            <p:ph type="subTitle" idx="1"/>
          </p:nvPr>
        </p:nvSpPr>
        <p:spPr/>
        <p:txBody>
          <a:bodyPr/>
          <a:lstStyle/>
          <a:p>
            <a:r>
              <a:rPr lang="en-US" i="1" dirty="0"/>
              <a:t>By Follow God Ministries</a:t>
            </a:r>
          </a:p>
        </p:txBody>
      </p:sp>
    </p:spTree>
    <p:extLst>
      <p:ext uri="{BB962C8B-B14F-4D97-AF65-F5344CB8AC3E}">
        <p14:creationId xmlns:p14="http://schemas.microsoft.com/office/powerpoint/2010/main" val="3980821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85A8C1-8B02-0C57-8EA6-451D02C586F9}"/>
              </a:ext>
            </a:extLst>
          </p:cNvPr>
          <p:cNvSpPr>
            <a:spLocks noGrp="1"/>
          </p:cNvSpPr>
          <p:nvPr>
            <p:ph type="title"/>
          </p:nvPr>
        </p:nvSpPr>
        <p:spPr>
          <a:xfrm>
            <a:off x="1136397" y="502020"/>
            <a:ext cx="5323715" cy="1642970"/>
          </a:xfrm>
        </p:spPr>
        <p:txBody>
          <a:bodyPr anchor="b">
            <a:normAutofit/>
          </a:bodyPr>
          <a:lstStyle/>
          <a:p>
            <a:r>
              <a:rPr lang="en-US" sz="4000" dirty="0"/>
              <a:t>Strategy for thoughts (cont’d)</a:t>
            </a:r>
          </a:p>
        </p:txBody>
      </p:sp>
      <p:sp>
        <p:nvSpPr>
          <p:cNvPr id="3" name="Content Placeholder 2">
            <a:extLst>
              <a:ext uri="{FF2B5EF4-FFF2-40B4-BE49-F238E27FC236}">
                <a16:creationId xmlns:a16="http://schemas.microsoft.com/office/drawing/2014/main" id="{4E725E38-1EA1-C90D-1E02-0578CB9B57FD}"/>
              </a:ext>
            </a:extLst>
          </p:cNvPr>
          <p:cNvSpPr>
            <a:spLocks noGrp="1"/>
          </p:cNvSpPr>
          <p:nvPr>
            <p:ph idx="1"/>
          </p:nvPr>
        </p:nvSpPr>
        <p:spPr>
          <a:xfrm>
            <a:off x="1144923" y="2405894"/>
            <a:ext cx="5315189" cy="3535083"/>
          </a:xfrm>
        </p:spPr>
        <p:txBody>
          <a:bodyPr anchor="t">
            <a:normAutofit/>
          </a:bodyPr>
          <a:lstStyle/>
          <a:p>
            <a:r>
              <a:rPr lang="en-US" sz="1400" dirty="0"/>
              <a:t>Walk it down the path of Christ- How can I turn it into a Phil 4:8 thought</a:t>
            </a:r>
          </a:p>
          <a:p>
            <a:pPr marL="0" indent="0">
              <a:buNone/>
            </a:pPr>
            <a:r>
              <a:rPr lang="en-US" sz="1400" b="0" i="0" dirty="0">
                <a:effectLst/>
                <a:highlight>
                  <a:srgbClr val="FFFFFF"/>
                </a:highlight>
                <a:latin typeface="system-ui"/>
              </a:rPr>
              <a:t>pure, lovely, of good report, virtuous and praiseworthy. Ex: Me teaching</a:t>
            </a:r>
            <a:endParaRPr lang="en-US" sz="1400" dirty="0"/>
          </a:p>
          <a:p>
            <a:r>
              <a:rPr lang="en-US" sz="1400" dirty="0"/>
              <a:t>Pray- Bring it before the Lord. Could be a deeper issue that needs to resolved and need to seek healing .i.e. negative thoughts about husband- forgiveness. After resolve, the purging can take place. It could be the devil tormenting you. </a:t>
            </a:r>
          </a:p>
          <a:p>
            <a:r>
              <a:rPr lang="en-US" sz="1400" dirty="0"/>
              <a:t>Always take the though captive walk down the path of forgiveness to </a:t>
            </a:r>
            <a:r>
              <a:rPr lang="en-US" sz="1400" dirty="0" err="1"/>
              <a:t>jesus</a:t>
            </a:r>
            <a:endParaRPr lang="en-US" sz="1400" dirty="0"/>
          </a:p>
          <a:p>
            <a:endParaRPr lang="en-US" sz="1400" dirty="0"/>
          </a:p>
          <a:p>
            <a:r>
              <a:rPr lang="en-US" sz="1400" dirty="0"/>
              <a:t>Exercise</a:t>
            </a:r>
          </a:p>
          <a:p>
            <a:pPr marL="0" indent="0">
              <a:buNone/>
            </a:pPr>
            <a:r>
              <a:rPr lang="en-US" sz="1400" dirty="0"/>
              <a:t>Lay for 10 minutes in silence, observe your thoughts. Evaluate.</a:t>
            </a:r>
          </a:p>
        </p:txBody>
      </p:sp>
      <p:sp>
        <p:nvSpPr>
          <p:cNvPr id="61" name="Rectangle 6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BE42E453-CB95-795C-E2E5-BCEB42D70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5967" y="2057297"/>
            <a:ext cx="4170530" cy="2775298"/>
          </a:xfrm>
          <a:prstGeom prst="rect">
            <a:avLst/>
          </a:prstGeom>
        </p:spPr>
      </p:pic>
    </p:spTree>
    <p:extLst>
      <p:ext uri="{BB962C8B-B14F-4D97-AF65-F5344CB8AC3E}">
        <p14:creationId xmlns:p14="http://schemas.microsoft.com/office/powerpoint/2010/main" val="4125787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E35A04CF-97D4-4FF7-B359-C546B1F62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022A3A-47F9-BA50-F46D-51EE1BD80A15}"/>
              </a:ext>
            </a:extLst>
          </p:cNvPr>
          <p:cNvSpPr>
            <a:spLocks noGrp="1"/>
          </p:cNvSpPr>
          <p:nvPr>
            <p:ph type="title"/>
          </p:nvPr>
        </p:nvSpPr>
        <p:spPr>
          <a:xfrm>
            <a:off x="804672" y="1412489"/>
            <a:ext cx="2871095" cy="2156621"/>
          </a:xfrm>
        </p:spPr>
        <p:txBody>
          <a:bodyPr anchor="t">
            <a:normAutofit/>
          </a:bodyPr>
          <a:lstStyle/>
          <a:p>
            <a:r>
              <a:rPr lang="en-US" sz="3600">
                <a:solidFill>
                  <a:srgbClr val="FFFFFF"/>
                </a:solidFill>
              </a:rPr>
              <a:t>Other people</a:t>
            </a:r>
          </a:p>
        </p:txBody>
      </p:sp>
      <p:sp>
        <p:nvSpPr>
          <p:cNvPr id="3" name="Content Placeholder 2">
            <a:extLst>
              <a:ext uri="{FF2B5EF4-FFF2-40B4-BE49-F238E27FC236}">
                <a16:creationId xmlns:a16="http://schemas.microsoft.com/office/drawing/2014/main" id="{C9F242F8-DA7C-63C2-7FEE-3AE47E16027B}"/>
              </a:ext>
            </a:extLst>
          </p:cNvPr>
          <p:cNvSpPr>
            <a:spLocks noGrp="1"/>
          </p:cNvSpPr>
          <p:nvPr>
            <p:ph sz="half" idx="1"/>
          </p:nvPr>
        </p:nvSpPr>
        <p:spPr>
          <a:xfrm>
            <a:off x="5198993" y="1412489"/>
            <a:ext cx="2926080" cy="4363844"/>
          </a:xfrm>
        </p:spPr>
        <p:txBody>
          <a:bodyPr>
            <a:normAutofit/>
          </a:bodyPr>
          <a:lstStyle/>
          <a:p>
            <a:pPr marL="0" indent="0">
              <a:buNone/>
            </a:pPr>
            <a:r>
              <a:rPr lang="en-US" sz="2000"/>
              <a:t>If I told you Satan was using someone in your life to steal your peace, keep you outside of the will of God or to keep you small, does someone come to mind?</a:t>
            </a:r>
          </a:p>
          <a:p>
            <a:endParaRPr lang="en-US" sz="2000"/>
          </a:p>
          <a:p>
            <a:r>
              <a:rPr lang="en-US" sz="2000"/>
              <a:t>Building awareness</a:t>
            </a:r>
          </a:p>
          <a:p>
            <a:pPr marL="0" indent="0">
              <a:buNone/>
            </a:pPr>
            <a:r>
              <a:rPr lang="en-US" sz="2000"/>
              <a:t>1 Peter 5:8</a:t>
            </a:r>
            <a:br>
              <a:rPr lang="en-US" sz="2000"/>
            </a:br>
            <a:r>
              <a:rPr lang="en-US" sz="2000" b="0" i="0">
                <a:effectLst/>
                <a:highlight>
                  <a:srgbClr val="FFFFFF"/>
                </a:highlight>
                <a:latin typeface="system-ui"/>
              </a:rPr>
              <a:t>Be sober, be vigilant</a:t>
            </a:r>
            <a:endParaRPr lang="en-US" sz="2000"/>
          </a:p>
        </p:txBody>
      </p:sp>
      <p:sp>
        <p:nvSpPr>
          <p:cNvPr id="4" name="Content Placeholder 3">
            <a:extLst>
              <a:ext uri="{FF2B5EF4-FFF2-40B4-BE49-F238E27FC236}">
                <a16:creationId xmlns:a16="http://schemas.microsoft.com/office/drawing/2014/main" id="{802C5223-7507-E549-08CC-CEB8B2E614F0}"/>
              </a:ext>
            </a:extLst>
          </p:cNvPr>
          <p:cNvSpPr>
            <a:spLocks noGrp="1"/>
          </p:cNvSpPr>
          <p:nvPr>
            <p:ph sz="half" idx="2"/>
          </p:nvPr>
        </p:nvSpPr>
        <p:spPr>
          <a:xfrm>
            <a:off x="8451604" y="1412489"/>
            <a:ext cx="2926080" cy="4363844"/>
          </a:xfrm>
        </p:spPr>
        <p:txBody>
          <a:bodyPr>
            <a:normAutofit/>
          </a:bodyPr>
          <a:lstStyle/>
          <a:p>
            <a:pPr marL="514350" indent="-514350">
              <a:buFont typeface="+mj-lt"/>
              <a:buAutoNum type="arabicPeriod"/>
            </a:pPr>
            <a:r>
              <a:rPr lang="en-US" sz="1700"/>
              <a:t>Energy drainers &amp; Time wasters- Set boundaries. Prioritize self (Me time, mood maintenance) Do not have to respond.</a:t>
            </a:r>
          </a:p>
          <a:p>
            <a:pPr marL="514350" indent="-514350">
              <a:buFont typeface="+mj-lt"/>
              <a:buAutoNum type="arabicPeriod"/>
            </a:pPr>
            <a:r>
              <a:rPr lang="en-US" sz="1700"/>
              <a:t>People that attack you &amp; Drama starters- use discernment. Do not buy into it. Not required to respond</a:t>
            </a:r>
          </a:p>
          <a:p>
            <a:pPr marL="514350" indent="-514350">
              <a:buFont typeface="+mj-lt"/>
              <a:buAutoNum type="arabicPeriod"/>
            </a:pPr>
            <a:r>
              <a:rPr lang="en-US" sz="1700"/>
              <a:t> Monitoring spirits- Practice silence. Maintain privacy</a:t>
            </a:r>
          </a:p>
          <a:p>
            <a:pPr marL="514350" indent="-514350">
              <a:buFont typeface="+mj-lt"/>
              <a:buAutoNum type="arabicPeriod"/>
            </a:pPr>
            <a:r>
              <a:rPr lang="en-US" sz="1700"/>
              <a:t>Be okay with creating distance/space</a:t>
            </a:r>
          </a:p>
        </p:txBody>
      </p:sp>
    </p:spTree>
    <p:extLst>
      <p:ext uri="{BB962C8B-B14F-4D97-AF65-F5344CB8AC3E}">
        <p14:creationId xmlns:p14="http://schemas.microsoft.com/office/powerpoint/2010/main" val="2736860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95FA-1FF1-3086-FDD8-F633C866BAEB}"/>
              </a:ext>
            </a:extLst>
          </p:cNvPr>
          <p:cNvSpPr>
            <a:spLocks noGrp="1"/>
          </p:cNvSpPr>
          <p:nvPr>
            <p:ph type="title"/>
          </p:nvPr>
        </p:nvSpPr>
        <p:spPr/>
        <p:txBody>
          <a:bodyPr/>
          <a:lstStyle/>
          <a:p>
            <a:r>
              <a:rPr lang="en-US" dirty="0"/>
              <a:t>Spiritual warfare</a:t>
            </a:r>
          </a:p>
        </p:txBody>
      </p:sp>
      <p:graphicFrame>
        <p:nvGraphicFramePr>
          <p:cNvPr id="5" name="Content Placeholder 2">
            <a:extLst>
              <a:ext uri="{FF2B5EF4-FFF2-40B4-BE49-F238E27FC236}">
                <a16:creationId xmlns:a16="http://schemas.microsoft.com/office/drawing/2014/main" id="{C386B6C4-54A3-5D6B-A81F-F93C018F310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910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90BA69AD-A3E1-3D6A-8EB8-7374FD512A52}"/>
              </a:ext>
            </a:extLst>
          </p:cNvPr>
          <p:cNvSpPr>
            <a:spLocks noGrp="1"/>
          </p:cNvSpPr>
          <p:nvPr>
            <p:ph type="title"/>
          </p:nvPr>
        </p:nvSpPr>
        <p:spPr>
          <a:xfrm>
            <a:off x="479394" y="1070800"/>
            <a:ext cx="3939688" cy="5583126"/>
          </a:xfrm>
        </p:spPr>
        <p:txBody>
          <a:bodyPr>
            <a:normAutofit/>
          </a:bodyPr>
          <a:lstStyle/>
          <a:p>
            <a:pPr algn="r"/>
            <a:r>
              <a:rPr lang="en-US" sz="6200"/>
              <a:t>Developing your strategy</a:t>
            </a:r>
          </a:p>
        </p:txBody>
      </p:sp>
      <p:cxnSp>
        <p:nvCxnSpPr>
          <p:cNvPr id="30" name="Straight Connector 29">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24" name="Content Placeholder 2">
            <a:extLst>
              <a:ext uri="{FF2B5EF4-FFF2-40B4-BE49-F238E27FC236}">
                <a16:creationId xmlns:a16="http://schemas.microsoft.com/office/drawing/2014/main" id="{D4F69650-B204-C73D-3A00-7F568D5F459F}"/>
              </a:ext>
            </a:extLst>
          </p:cNvPr>
          <p:cNvGraphicFramePr>
            <a:graphicFrameLocks noGrp="1"/>
          </p:cNvGraphicFramePr>
          <p:nvPr>
            <p:ph idx="1"/>
            <p:extLst>
              <p:ext uri="{D42A27DB-BD31-4B8C-83A1-F6EECF244321}">
                <p14:modId xmlns:p14="http://schemas.microsoft.com/office/powerpoint/2010/main" val="2695296541"/>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9046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7CA6F0B-49B4-0889-0D6B-57AECF879562}"/>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Seek healing and deliverance</a:t>
            </a:r>
          </a:p>
        </p:txBody>
      </p:sp>
      <p:sp>
        <p:nvSpPr>
          <p:cNvPr id="3" name="Content Placeholder 2">
            <a:extLst>
              <a:ext uri="{FF2B5EF4-FFF2-40B4-BE49-F238E27FC236}">
                <a16:creationId xmlns:a16="http://schemas.microsoft.com/office/drawing/2014/main" id="{8E976B25-6A33-8461-26A8-C9A86162D33F}"/>
              </a:ext>
            </a:extLst>
          </p:cNvPr>
          <p:cNvSpPr>
            <a:spLocks noGrp="1"/>
          </p:cNvSpPr>
          <p:nvPr>
            <p:ph idx="1"/>
          </p:nvPr>
        </p:nvSpPr>
        <p:spPr>
          <a:xfrm>
            <a:off x="6503158" y="649480"/>
            <a:ext cx="4862447" cy="5546047"/>
          </a:xfrm>
        </p:spPr>
        <p:txBody>
          <a:bodyPr anchor="ctr">
            <a:normAutofit lnSpcReduction="10000"/>
          </a:bodyPr>
          <a:lstStyle/>
          <a:p>
            <a:r>
              <a:rPr lang="en-US" sz="2000" dirty="0">
                <a:latin typeface="Abadi" panose="020F0502020204030204" pitchFamily="34" charset="0"/>
              </a:rPr>
              <a:t>Know that God has set up spiritual laws that the devil must abide by.</a:t>
            </a:r>
          </a:p>
          <a:p>
            <a:r>
              <a:rPr lang="en-US" sz="2000" dirty="0">
                <a:latin typeface="Abadi" panose="020F0502020204030204" pitchFamily="34" charset="0"/>
              </a:rPr>
              <a:t>The enemy can only talk to you because it has legal right to.</a:t>
            </a:r>
          </a:p>
          <a:p>
            <a:r>
              <a:rPr lang="en-US" sz="2000" dirty="0">
                <a:latin typeface="Abadi" panose="020F0502020204030204" pitchFamily="34" charset="0"/>
              </a:rPr>
              <a:t>What has given them legal right? </a:t>
            </a:r>
          </a:p>
          <a:p>
            <a:endParaRPr lang="en-US" sz="2000" dirty="0">
              <a:latin typeface="Abadi" panose="020F0502020204030204" pitchFamily="34" charset="0"/>
            </a:endParaRPr>
          </a:p>
          <a:p>
            <a:pPr marL="0" indent="0">
              <a:buNone/>
            </a:pPr>
            <a:r>
              <a:rPr lang="en-US" sz="1700" dirty="0"/>
              <a:t>Soul wounds, willful and unknown sin through/others.</a:t>
            </a:r>
          </a:p>
          <a:p>
            <a:pPr marL="0" indent="0">
              <a:buNone/>
            </a:pPr>
            <a:r>
              <a:rPr lang="en-US" sz="1700" dirty="0"/>
              <a:t>Seek to remove those legal rights, by coming out of sin, repentance, healing and forgiveness all following the leading of the Holy Spirit.</a:t>
            </a:r>
          </a:p>
          <a:p>
            <a:pPr marL="0" indent="0">
              <a:buNone/>
            </a:pPr>
            <a:endParaRPr lang="en-US" sz="1700" dirty="0"/>
          </a:p>
          <a:p>
            <a:pPr marL="0" indent="0">
              <a:buNone/>
            </a:pPr>
            <a:r>
              <a:rPr lang="en-US" sz="1700" b="1" dirty="0">
                <a:solidFill>
                  <a:schemeClr val="accent1"/>
                </a:solidFill>
              </a:rPr>
              <a:t>For practical exercises refer to the Wonderful Counselor @</a:t>
            </a:r>
          </a:p>
          <a:p>
            <a:pPr marL="0" indent="0">
              <a:buNone/>
            </a:pPr>
            <a:r>
              <a:rPr lang="en-US" sz="1700" dirty="0">
                <a:hlinkClick r:id="rId2"/>
              </a:rPr>
              <a:t>Devotional Resources | The Reality of Following God (the-reality-of-following-god.org)</a:t>
            </a:r>
            <a:endParaRPr lang="en-US" sz="1700" dirty="0"/>
          </a:p>
          <a:p>
            <a:pPr marL="0" indent="0">
              <a:buNone/>
            </a:pPr>
            <a:r>
              <a:rPr lang="en-US" sz="1700" dirty="0"/>
              <a:t>Highly recommend Nelson Schuman Freedom from Soul Wounds and Demons on Amazon Kindle. It’s free and short. Great read!</a:t>
            </a:r>
          </a:p>
        </p:txBody>
      </p:sp>
    </p:spTree>
    <p:extLst>
      <p:ext uri="{BB962C8B-B14F-4D97-AF65-F5344CB8AC3E}">
        <p14:creationId xmlns:p14="http://schemas.microsoft.com/office/powerpoint/2010/main" val="1184023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6DE939-55E4-ABE0-71EE-A631162AD5FC}"/>
              </a:ext>
            </a:extLst>
          </p:cNvPr>
          <p:cNvSpPr>
            <a:spLocks noGrp="1"/>
          </p:cNvSpPr>
          <p:nvPr>
            <p:ph type="title"/>
          </p:nvPr>
        </p:nvSpPr>
        <p:spPr>
          <a:xfrm>
            <a:off x="761803" y="350196"/>
            <a:ext cx="4646904" cy="1624520"/>
          </a:xfrm>
        </p:spPr>
        <p:txBody>
          <a:bodyPr anchor="ctr">
            <a:normAutofit/>
          </a:bodyPr>
          <a:lstStyle/>
          <a:p>
            <a:r>
              <a:rPr lang="en-US" sz="4000" dirty="0"/>
              <a:t>Summary</a:t>
            </a:r>
          </a:p>
        </p:txBody>
      </p:sp>
      <p:sp>
        <p:nvSpPr>
          <p:cNvPr id="3" name="Content Placeholder 2">
            <a:extLst>
              <a:ext uri="{FF2B5EF4-FFF2-40B4-BE49-F238E27FC236}">
                <a16:creationId xmlns:a16="http://schemas.microsoft.com/office/drawing/2014/main" id="{712742DE-EEDA-B34A-F675-02CAE174877B}"/>
              </a:ext>
            </a:extLst>
          </p:cNvPr>
          <p:cNvSpPr>
            <a:spLocks noGrp="1"/>
          </p:cNvSpPr>
          <p:nvPr>
            <p:ph idx="1"/>
          </p:nvPr>
        </p:nvSpPr>
        <p:spPr>
          <a:xfrm>
            <a:off x="761802" y="1603948"/>
            <a:ext cx="4646905" cy="4752401"/>
          </a:xfrm>
        </p:spPr>
        <p:txBody>
          <a:bodyPr anchor="ctr">
            <a:normAutofit/>
          </a:bodyPr>
          <a:lstStyle/>
          <a:p>
            <a:pPr marL="0" indent="0">
              <a:buNone/>
            </a:pPr>
            <a:r>
              <a:rPr lang="en-US" sz="2000" dirty="0"/>
              <a:t>How Satan works through you</a:t>
            </a:r>
          </a:p>
          <a:p>
            <a:r>
              <a:rPr lang="en-US" sz="2000" dirty="0"/>
              <a:t>Your thoughts</a:t>
            </a:r>
          </a:p>
          <a:p>
            <a:r>
              <a:rPr lang="en-US" sz="2000" dirty="0"/>
              <a:t>Other people</a:t>
            </a:r>
          </a:p>
          <a:p>
            <a:r>
              <a:rPr lang="en-US" sz="2000" dirty="0"/>
              <a:t>Spiritual Warfare</a:t>
            </a:r>
          </a:p>
          <a:p>
            <a:endParaRPr lang="en-US" sz="2000" dirty="0"/>
          </a:p>
          <a:p>
            <a:pPr marL="0" indent="0">
              <a:buNone/>
            </a:pPr>
            <a:r>
              <a:rPr lang="en-US" sz="2000" dirty="0"/>
              <a:t>Strategy in overcoming Satan’s tactics</a:t>
            </a:r>
          </a:p>
        </p:txBody>
      </p:sp>
      <p:pic>
        <p:nvPicPr>
          <p:cNvPr id="5" name="Picture 4" descr="A line of black pawns">
            <a:extLst>
              <a:ext uri="{FF2B5EF4-FFF2-40B4-BE49-F238E27FC236}">
                <a16:creationId xmlns:a16="http://schemas.microsoft.com/office/drawing/2014/main" id="{E07F074E-5DF8-38A4-28D4-602C88EF0183}"/>
              </a:ext>
            </a:extLst>
          </p:cNvPr>
          <p:cNvPicPr>
            <a:picLocks noChangeAspect="1"/>
          </p:cNvPicPr>
          <p:nvPr/>
        </p:nvPicPr>
        <p:blipFill rotWithShape="1">
          <a:blip r:embed="rId2"/>
          <a:srcRect l="40601" r="-2" b="-2"/>
          <a:stretch/>
        </p:blipFill>
        <p:spPr>
          <a:xfrm>
            <a:off x="6096000" y="1"/>
            <a:ext cx="6102825" cy="6858000"/>
          </a:xfrm>
          <a:prstGeom prst="rect">
            <a:avLst/>
          </a:prstGeom>
        </p:spPr>
      </p:pic>
    </p:spTree>
    <p:extLst>
      <p:ext uri="{BB962C8B-B14F-4D97-AF65-F5344CB8AC3E}">
        <p14:creationId xmlns:p14="http://schemas.microsoft.com/office/powerpoint/2010/main" val="2588056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78E9D-2F52-D488-FF02-7F7E8D0F0546}"/>
              </a:ext>
            </a:extLst>
          </p:cNvPr>
          <p:cNvSpPr>
            <a:spLocks noGrp="1"/>
          </p:cNvSpPr>
          <p:nvPr>
            <p:ph type="title"/>
          </p:nvPr>
        </p:nvSpPr>
        <p:spPr>
          <a:xfrm>
            <a:off x="630936" y="640080"/>
            <a:ext cx="4818888" cy="1481328"/>
          </a:xfrm>
        </p:spPr>
        <p:txBody>
          <a:bodyPr anchor="b">
            <a:normAutofit/>
          </a:bodyPr>
          <a:lstStyle/>
          <a:p>
            <a:r>
              <a:rPr lang="en-US" sz="5000"/>
              <a:t>Contact Information:</a:t>
            </a:r>
          </a:p>
        </p:txBody>
      </p:sp>
      <p:sp>
        <p:nvSpPr>
          <p:cNvPr id="3" name="Content Placeholder 2">
            <a:extLst>
              <a:ext uri="{FF2B5EF4-FFF2-40B4-BE49-F238E27FC236}">
                <a16:creationId xmlns:a16="http://schemas.microsoft.com/office/drawing/2014/main" id="{7C5A5A56-8764-FAA9-3EE0-75BEF3B912C2}"/>
              </a:ext>
            </a:extLst>
          </p:cNvPr>
          <p:cNvSpPr>
            <a:spLocks noGrp="1"/>
          </p:cNvSpPr>
          <p:nvPr>
            <p:ph idx="1"/>
          </p:nvPr>
        </p:nvSpPr>
        <p:spPr>
          <a:xfrm>
            <a:off x="630936" y="2660904"/>
            <a:ext cx="4818888" cy="3547872"/>
          </a:xfrm>
        </p:spPr>
        <p:txBody>
          <a:bodyPr anchor="t">
            <a:normAutofit/>
          </a:bodyPr>
          <a:lstStyle/>
          <a:p>
            <a:r>
              <a:rPr lang="en-US" sz="1400" b="1"/>
              <a:t>Email: 2023followgod@gmail.com</a:t>
            </a:r>
          </a:p>
          <a:p>
            <a:r>
              <a:rPr lang="en-US" sz="1400" b="1"/>
              <a:t>Connect via social media:</a:t>
            </a:r>
          </a:p>
          <a:p>
            <a:pPr marL="0" indent="0">
              <a:buNone/>
            </a:pPr>
            <a:r>
              <a:rPr lang="en-US" sz="1400" dirty="0"/>
              <a:t>Facebook: https://www.facebook.com/followgod2024/</a:t>
            </a:r>
          </a:p>
          <a:p>
            <a:pPr marL="0" indent="0">
              <a:buNone/>
            </a:pPr>
            <a:r>
              <a:rPr lang="en-US" sz="1400" dirty="0"/>
              <a:t>YouTube: https://www.youtube.com/channel/UCDPr7-KeaSehEolP_23um7w</a:t>
            </a:r>
          </a:p>
          <a:p>
            <a:pPr marL="0" indent="0">
              <a:buNone/>
            </a:pPr>
            <a:r>
              <a:rPr lang="en-US" sz="1400" dirty="0"/>
              <a:t>TikTok: https://www.tiktok.com/@followgod2023</a:t>
            </a:r>
          </a:p>
          <a:p>
            <a:pPr marL="0" indent="0">
              <a:buNone/>
            </a:pPr>
            <a:r>
              <a:rPr lang="en-US" sz="1400" dirty="0"/>
              <a:t>Twitter: https://twitter.com/FollowGod2023</a:t>
            </a:r>
          </a:p>
          <a:p>
            <a:pPr marL="0" indent="0">
              <a:buNone/>
            </a:pPr>
            <a:r>
              <a:rPr lang="en-US" sz="1400" dirty="0"/>
              <a:t>Instagram: https://www.instagram.com/2023folowgod/</a:t>
            </a:r>
          </a:p>
          <a:p>
            <a:pPr marL="0" indent="0">
              <a:buNone/>
            </a:pPr>
            <a:r>
              <a:rPr lang="en-US" sz="1400" dirty="0"/>
              <a:t>Spotify: https://podcasters.spotify.com/pod/show/solo89</a:t>
            </a:r>
          </a:p>
          <a:p>
            <a:r>
              <a:rPr lang="en-US" sz="1400" b="1"/>
              <a:t>If you would like to sew into the ministry feel free:</a:t>
            </a:r>
          </a:p>
          <a:p>
            <a:pPr marL="0" indent="0">
              <a:buNone/>
            </a:pPr>
            <a:r>
              <a:rPr lang="en-US" sz="1400"/>
              <a:t>Cashapp</a:t>
            </a:r>
            <a:r>
              <a:rPr lang="en-US" sz="1400" dirty="0"/>
              <a:t>: $FollowGod2023 or Paypal:2023followgod@gmail.com</a:t>
            </a:r>
          </a:p>
          <a:p>
            <a:endParaRPr lang="en-US" sz="1400" dirty="0"/>
          </a:p>
          <a:p>
            <a:pPr marL="0" indent="0">
              <a:buNone/>
            </a:pPr>
            <a:endParaRPr lang="en-US" sz="1400" dirty="0"/>
          </a:p>
        </p:txBody>
      </p:sp>
      <p:pic>
        <p:nvPicPr>
          <p:cNvPr id="5" name="Picture 4" descr="Person holding mouse">
            <a:extLst>
              <a:ext uri="{FF2B5EF4-FFF2-40B4-BE49-F238E27FC236}">
                <a16:creationId xmlns:a16="http://schemas.microsoft.com/office/drawing/2014/main" id="{050C661C-E708-07CA-1AE7-AAA30AC9A2A8}"/>
              </a:ext>
            </a:extLst>
          </p:cNvPr>
          <p:cNvPicPr>
            <a:picLocks noChangeAspect="1"/>
          </p:cNvPicPr>
          <p:nvPr/>
        </p:nvPicPr>
        <p:blipFill rotWithShape="1">
          <a:blip r:embed="rId2"/>
          <a:srcRect l="25776" r="22387" b="-1"/>
          <a:stretch/>
        </p:blipFill>
        <p:spPr>
          <a:xfrm>
            <a:off x="6662722" y="640080"/>
            <a:ext cx="4331620" cy="5577840"/>
          </a:xfrm>
          <a:prstGeom prst="rect">
            <a:avLst/>
          </a:prstGeom>
        </p:spPr>
      </p:pic>
    </p:spTree>
    <p:extLst>
      <p:ext uri="{BB962C8B-B14F-4D97-AF65-F5344CB8AC3E}">
        <p14:creationId xmlns:p14="http://schemas.microsoft.com/office/powerpoint/2010/main" val="3869955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EC786D-8D7D-E058-CF86-18D1E8886290}"/>
              </a:ext>
            </a:extLst>
          </p:cNvPr>
          <p:cNvSpPr>
            <a:spLocks noGrp="1"/>
          </p:cNvSpPr>
          <p:nvPr>
            <p:ph type="title"/>
          </p:nvPr>
        </p:nvSpPr>
        <p:spPr>
          <a:xfrm>
            <a:off x="761803" y="350196"/>
            <a:ext cx="4646904" cy="1624520"/>
          </a:xfrm>
        </p:spPr>
        <p:txBody>
          <a:bodyPr anchor="ctr">
            <a:normAutofit/>
          </a:bodyPr>
          <a:lstStyle/>
          <a:p>
            <a:r>
              <a:rPr lang="en-US" sz="4000" dirty="0"/>
              <a:t>Satan’s Action</a:t>
            </a:r>
          </a:p>
        </p:txBody>
      </p:sp>
      <p:sp>
        <p:nvSpPr>
          <p:cNvPr id="3" name="Content Placeholder 2">
            <a:extLst>
              <a:ext uri="{FF2B5EF4-FFF2-40B4-BE49-F238E27FC236}">
                <a16:creationId xmlns:a16="http://schemas.microsoft.com/office/drawing/2014/main" id="{EE5E9C74-9455-4417-9299-FD1200449F67}"/>
              </a:ext>
            </a:extLst>
          </p:cNvPr>
          <p:cNvSpPr>
            <a:spLocks noGrp="1"/>
          </p:cNvSpPr>
          <p:nvPr>
            <p:ph idx="1"/>
          </p:nvPr>
        </p:nvSpPr>
        <p:spPr>
          <a:xfrm>
            <a:off x="761802" y="1633928"/>
            <a:ext cx="4646905" cy="4722421"/>
          </a:xfrm>
        </p:spPr>
        <p:txBody>
          <a:bodyPr anchor="ctr">
            <a:normAutofit fontScale="85000" lnSpcReduction="20000"/>
          </a:bodyPr>
          <a:lstStyle/>
          <a:p>
            <a:r>
              <a:rPr lang="en-US" sz="2200" b="1" i="0" dirty="0">
                <a:effectLst/>
                <a:latin typeface="system-ui"/>
              </a:rPr>
              <a:t>John 10:10-29</a:t>
            </a:r>
          </a:p>
          <a:p>
            <a:pPr marL="0" indent="0">
              <a:buNone/>
            </a:pPr>
            <a:r>
              <a:rPr lang="en-US" sz="2200" b="0" i="0" dirty="0">
                <a:effectLst/>
                <a:latin typeface="system-ui"/>
              </a:rPr>
              <a:t>The thief comes only to steal and kill and destroy.</a:t>
            </a:r>
          </a:p>
          <a:p>
            <a:pPr marL="0" indent="0">
              <a:buNone/>
            </a:pPr>
            <a:endParaRPr lang="en-US" sz="2200" b="0" i="0" dirty="0">
              <a:effectLst/>
              <a:latin typeface="system-ui"/>
            </a:endParaRPr>
          </a:p>
          <a:p>
            <a:r>
              <a:rPr lang="en-US" sz="2200" b="1" dirty="0"/>
              <a:t>1 Peter 5:8</a:t>
            </a:r>
          </a:p>
          <a:p>
            <a:pPr marL="0" indent="0">
              <a:buNone/>
            </a:pPr>
            <a:r>
              <a:rPr lang="en-US" sz="2200" b="0" i="0" dirty="0">
                <a:effectLst/>
                <a:highlight>
                  <a:srgbClr val="FFFFFF"/>
                </a:highlight>
                <a:latin typeface="system-ui"/>
              </a:rPr>
              <a:t>Be sober, be vigilant; because your adversary the devil walks about like a roaring lion, seeking whom he may devour.</a:t>
            </a:r>
          </a:p>
          <a:p>
            <a:endParaRPr lang="en-US" sz="2200" dirty="0"/>
          </a:p>
          <a:p>
            <a:r>
              <a:rPr lang="en-US" sz="2200" b="1" dirty="0"/>
              <a:t>John 8:44</a:t>
            </a:r>
          </a:p>
          <a:p>
            <a:pPr marL="0" indent="0">
              <a:buNone/>
            </a:pPr>
            <a:r>
              <a:rPr lang="en-US" sz="2200" b="0" i="0" dirty="0">
                <a:effectLst/>
                <a:highlight>
                  <a:srgbClr val="FFFFFF"/>
                </a:highlight>
                <a:latin typeface="system-ui"/>
              </a:rPr>
              <a:t>When he lies, he speaks his native language, for he is a liar and the father of lies.</a:t>
            </a:r>
            <a:endParaRPr lang="en-US" sz="2200" dirty="0"/>
          </a:p>
          <a:p>
            <a:endParaRPr lang="en-US" sz="1000" dirty="0"/>
          </a:p>
          <a:p>
            <a:endParaRPr lang="en-US" sz="1000" dirty="0"/>
          </a:p>
          <a:p>
            <a:endParaRPr lang="en-US" sz="1000" dirty="0"/>
          </a:p>
          <a:p>
            <a:endParaRPr lang="en-US" sz="1000" dirty="0"/>
          </a:p>
          <a:p>
            <a:pPr marL="0" indent="0">
              <a:buNone/>
            </a:pPr>
            <a:r>
              <a:rPr lang="en-US" sz="1500" i="1" dirty="0">
                <a:solidFill>
                  <a:srgbClr val="FF0000"/>
                </a:solidFill>
              </a:rPr>
              <a:t>*Satan comes to kill, still destroy, devour and lies to you</a:t>
            </a:r>
          </a:p>
        </p:txBody>
      </p:sp>
      <p:pic>
        <p:nvPicPr>
          <p:cNvPr id="5" name="Picture 4" descr="Metal tic-tac-toe game pieces">
            <a:extLst>
              <a:ext uri="{FF2B5EF4-FFF2-40B4-BE49-F238E27FC236}">
                <a16:creationId xmlns:a16="http://schemas.microsoft.com/office/drawing/2014/main" id="{72F0C5D8-18AE-4C52-4830-89037F988678}"/>
              </a:ext>
            </a:extLst>
          </p:cNvPr>
          <p:cNvPicPr>
            <a:picLocks noChangeAspect="1"/>
          </p:cNvPicPr>
          <p:nvPr/>
        </p:nvPicPr>
        <p:blipFill rotWithShape="1">
          <a:blip r:embed="rId2"/>
          <a:srcRect l="9861" r="23398"/>
          <a:stretch/>
        </p:blipFill>
        <p:spPr>
          <a:xfrm>
            <a:off x="6096000" y="1"/>
            <a:ext cx="6102825" cy="6858000"/>
          </a:xfrm>
          <a:prstGeom prst="rect">
            <a:avLst/>
          </a:prstGeom>
        </p:spPr>
      </p:pic>
    </p:spTree>
    <p:extLst>
      <p:ext uri="{BB962C8B-B14F-4D97-AF65-F5344CB8AC3E}">
        <p14:creationId xmlns:p14="http://schemas.microsoft.com/office/powerpoint/2010/main" val="1706963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B210AC1D-4063-4C6E-9528-FA9C4C0C18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2F8C595-E68C-4306-AED8-DC7826A0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9C7B04-C83C-BC1A-4306-F3D06821B823}"/>
              </a:ext>
            </a:extLst>
          </p:cNvPr>
          <p:cNvSpPr>
            <a:spLocks noGrp="1"/>
          </p:cNvSpPr>
          <p:nvPr>
            <p:ph type="title"/>
          </p:nvPr>
        </p:nvSpPr>
        <p:spPr>
          <a:xfrm>
            <a:off x="6803409" y="762001"/>
            <a:ext cx="4156512" cy="1708244"/>
          </a:xfrm>
        </p:spPr>
        <p:txBody>
          <a:bodyPr anchor="ctr">
            <a:normAutofit/>
          </a:bodyPr>
          <a:lstStyle/>
          <a:p>
            <a:r>
              <a:rPr lang="en-US" sz="4000"/>
              <a:t>Satan’s Actions</a:t>
            </a:r>
          </a:p>
        </p:txBody>
      </p:sp>
      <p:pic>
        <p:nvPicPr>
          <p:cNvPr id="5" name="Picture 4" descr="Checkmate in a chess game">
            <a:extLst>
              <a:ext uri="{FF2B5EF4-FFF2-40B4-BE49-F238E27FC236}">
                <a16:creationId xmlns:a16="http://schemas.microsoft.com/office/drawing/2014/main" id="{A3123D3B-0526-0617-E728-E5A4B052B779}"/>
              </a:ext>
            </a:extLst>
          </p:cNvPr>
          <p:cNvPicPr>
            <a:picLocks noChangeAspect="1"/>
          </p:cNvPicPr>
          <p:nvPr/>
        </p:nvPicPr>
        <p:blipFill rotWithShape="1">
          <a:blip r:embed="rId2"/>
          <a:srcRect l="15077" r="17590" b="1"/>
          <a:stretch/>
        </p:blipFill>
        <p:spPr>
          <a:xfrm>
            <a:off x="-1" y="-2"/>
            <a:ext cx="6096001" cy="6858002"/>
          </a:xfrm>
          <a:prstGeom prst="rect">
            <a:avLst/>
          </a:prstGeom>
        </p:spPr>
      </p:pic>
      <p:sp>
        <p:nvSpPr>
          <p:cNvPr id="3" name="Content Placeholder 2">
            <a:extLst>
              <a:ext uri="{FF2B5EF4-FFF2-40B4-BE49-F238E27FC236}">
                <a16:creationId xmlns:a16="http://schemas.microsoft.com/office/drawing/2014/main" id="{79FA19DB-B9D9-8FFC-A1A0-9031453413D9}"/>
              </a:ext>
            </a:extLst>
          </p:cNvPr>
          <p:cNvSpPr>
            <a:spLocks noGrp="1"/>
          </p:cNvSpPr>
          <p:nvPr>
            <p:ph idx="1"/>
          </p:nvPr>
        </p:nvSpPr>
        <p:spPr>
          <a:xfrm>
            <a:off x="6803409" y="2470245"/>
            <a:ext cx="4156512" cy="3769835"/>
          </a:xfrm>
        </p:spPr>
        <p:txBody>
          <a:bodyPr anchor="ctr">
            <a:normAutofit/>
          </a:bodyPr>
          <a:lstStyle/>
          <a:p>
            <a:pPr marL="0" indent="0">
              <a:buNone/>
            </a:pPr>
            <a:r>
              <a:rPr lang="en-US" sz="2000" u="sng"/>
              <a:t>What is your strategy against this?</a:t>
            </a:r>
          </a:p>
          <a:p>
            <a:pPr marL="0" indent="0">
              <a:buNone/>
            </a:pPr>
            <a:endParaRPr lang="en-US" sz="2000"/>
          </a:p>
          <a:p>
            <a:pPr>
              <a:buFont typeface="Wingdings" panose="05000000000000000000" pitchFamily="2" charset="2"/>
              <a:buChar char="Ø"/>
            </a:pPr>
            <a:r>
              <a:rPr lang="en-US" sz="2000"/>
              <a:t>Many people will invest heir time, energy and focus on things that do not impact Satan one bit. </a:t>
            </a:r>
          </a:p>
          <a:p>
            <a:pPr>
              <a:buFont typeface="Wingdings" panose="05000000000000000000" pitchFamily="2" charset="2"/>
              <a:buChar char="Ø"/>
            </a:pPr>
            <a:endParaRPr lang="en-US" sz="2000"/>
          </a:p>
          <a:p>
            <a:pPr>
              <a:buFont typeface="Wingdings" panose="05000000000000000000" pitchFamily="2" charset="2"/>
              <a:buChar char="Ø"/>
            </a:pPr>
            <a:r>
              <a:rPr lang="en-US" sz="2000"/>
              <a:t>As a result, many people are left defenseless and satan is free to wreak havoc in their life unaware</a:t>
            </a:r>
          </a:p>
        </p:txBody>
      </p:sp>
    </p:spTree>
    <p:extLst>
      <p:ext uri="{BB962C8B-B14F-4D97-AF65-F5344CB8AC3E}">
        <p14:creationId xmlns:p14="http://schemas.microsoft.com/office/powerpoint/2010/main" val="136961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D6DE939-55E4-ABE0-71EE-A631162AD5FC}"/>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How Satan works through you</a:t>
            </a:r>
          </a:p>
        </p:txBody>
      </p:sp>
      <p:graphicFrame>
        <p:nvGraphicFramePr>
          <p:cNvPr id="5" name="Content Placeholder 2">
            <a:extLst>
              <a:ext uri="{FF2B5EF4-FFF2-40B4-BE49-F238E27FC236}">
                <a16:creationId xmlns:a16="http://schemas.microsoft.com/office/drawing/2014/main" id="{5A033B34-847A-5CDF-C7EF-E059ACFE2B8C}"/>
              </a:ext>
            </a:extLst>
          </p:cNvPr>
          <p:cNvGraphicFramePr>
            <a:graphicFrameLocks noGrp="1"/>
          </p:cNvGraphicFramePr>
          <p:nvPr>
            <p:ph idx="1"/>
            <p:extLst>
              <p:ext uri="{D42A27DB-BD31-4B8C-83A1-F6EECF244321}">
                <p14:modId xmlns:p14="http://schemas.microsoft.com/office/powerpoint/2010/main" val="222105830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796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B5D722-73F6-08F1-8BA1-8758A4806AE2}"/>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Your thoughts</a:t>
            </a:r>
          </a:p>
        </p:txBody>
      </p:sp>
      <p:graphicFrame>
        <p:nvGraphicFramePr>
          <p:cNvPr id="5" name="Content Placeholder 2">
            <a:extLst>
              <a:ext uri="{FF2B5EF4-FFF2-40B4-BE49-F238E27FC236}">
                <a16:creationId xmlns:a16="http://schemas.microsoft.com/office/drawing/2014/main" id="{84D47905-10AF-EA7C-E8DF-4F07DC95560D}"/>
              </a:ext>
            </a:extLst>
          </p:cNvPr>
          <p:cNvGraphicFramePr>
            <a:graphicFrameLocks noGrp="1"/>
          </p:cNvGraphicFramePr>
          <p:nvPr>
            <p:ph idx="1"/>
            <p:extLst>
              <p:ext uri="{D42A27DB-BD31-4B8C-83A1-F6EECF244321}">
                <p14:modId xmlns:p14="http://schemas.microsoft.com/office/powerpoint/2010/main" val="376404200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3715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839F5D-53C5-0787-0972-B5A3F276AA82}"/>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Other people</a:t>
            </a:r>
          </a:p>
        </p:txBody>
      </p:sp>
      <p:graphicFrame>
        <p:nvGraphicFramePr>
          <p:cNvPr id="5" name="Content Placeholder 2">
            <a:extLst>
              <a:ext uri="{FF2B5EF4-FFF2-40B4-BE49-F238E27FC236}">
                <a16:creationId xmlns:a16="http://schemas.microsoft.com/office/drawing/2014/main" id="{F7DF0BC3-EC8C-4C21-BBEC-FA56B055580D}"/>
              </a:ext>
            </a:extLst>
          </p:cNvPr>
          <p:cNvGraphicFramePr>
            <a:graphicFrameLocks noGrp="1"/>
          </p:cNvGraphicFramePr>
          <p:nvPr>
            <p:ph idx="1"/>
            <p:extLst>
              <p:ext uri="{D42A27DB-BD31-4B8C-83A1-F6EECF244321}">
                <p14:modId xmlns:p14="http://schemas.microsoft.com/office/powerpoint/2010/main" val="372422122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474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04EA74-5D8D-0AFC-5AD3-E6027EFE5A4E}"/>
              </a:ext>
            </a:extLst>
          </p:cNvPr>
          <p:cNvSpPr>
            <a:spLocks noGrp="1"/>
          </p:cNvSpPr>
          <p:nvPr>
            <p:ph type="title"/>
          </p:nvPr>
        </p:nvSpPr>
        <p:spPr>
          <a:xfrm>
            <a:off x="4654296" y="329184"/>
            <a:ext cx="6894576" cy="1783080"/>
          </a:xfrm>
        </p:spPr>
        <p:txBody>
          <a:bodyPr anchor="b">
            <a:normAutofit/>
          </a:bodyPr>
          <a:lstStyle/>
          <a:p>
            <a:r>
              <a:rPr lang="en-US" sz="5400"/>
              <a:t>Spiritual warfare</a:t>
            </a:r>
          </a:p>
        </p:txBody>
      </p:sp>
      <p:pic>
        <p:nvPicPr>
          <p:cNvPr id="5" name="Picture 4">
            <a:extLst>
              <a:ext uri="{FF2B5EF4-FFF2-40B4-BE49-F238E27FC236}">
                <a16:creationId xmlns:a16="http://schemas.microsoft.com/office/drawing/2014/main" id="{697F1547-0265-00AE-117D-6CF79113E103}"/>
              </a:ext>
            </a:extLst>
          </p:cNvPr>
          <p:cNvPicPr>
            <a:picLocks noChangeAspect="1"/>
          </p:cNvPicPr>
          <p:nvPr/>
        </p:nvPicPr>
        <p:blipFill rotWithShape="1">
          <a:blip r:embed="rId2"/>
          <a:srcRect l="14477" r="52136" b="-445"/>
          <a:stretch/>
        </p:blipFill>
        <p:spPr>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p:spPr>
      </p:pic>
      <p:sp>
        <p:nvSpPr>
          <p:cNvPr id="11"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7F860F2-5C65-4980-D21D-774688635670}"/>
              </a:ext>
            </a:extLst>
          </p:cNvPr>
          <p:cNvSpPr>
            <a:spLocks noGrp="1"/>
          </p:cNvSpPr>
          <p:nvPr>
            <p:ph idx="1"/>
          </p:nvPr>
        </p:nvSpPr>
        <p:spPr>
          <a:xfrm>
            <a:off x="4654296" y="2706624"/>
            <a:ext cx="6894576" cy="3483864"/>
          </a:xfrm>
        </p:spPr>
        <p:txBody>
          <a:bodyPr>
            <a:normAutofit/>
          </a:bodyPr>
          <a:lstStyle/>
          <a:p>
            <a:r>
              <a:rPr lang="en-US" sz="2200" dirty="0"/>
              <a:t>Demonic Hitlist ( Look up on google by John Eckhardt)</a:t>
            </a:r>
          </a:p>
          <a:p>
            <a:r>
              <a:rPr lang="en-US" sz="2200" dirty="0"/>
              <a:t>Demonic spirits afflicting and oppressing you.</a:t>
            </a:r>
          </a:p>
          <a:p>
            <a:r>
              <a:rPr lang="en-US" sz="2200" dirty="0"/>
              <a:t>Demonic spirits moving through others- Because the demonic has legal right to them, they have access to you through them.</a:t>
            </a:r>
          </a:p>
          <a:p>
            <a:endParaRPr lang="en-US" sz="2200" dirty="0"/>
          </a:p>
          <a:p>
            <a:endParaRPr lang="en-US" sz="2200" dirty="0"/>
          </a:p>
        </p:txBody>
      </p:sp>
    </p:spTree>
    <p:extLst>
      <p:ext uri="{BB962C8B-B14F-4D97-AF65-F5344CB8AC3E}">
        <p14:creationId xmlns:p14="http://schemas.microsoft.com/office/powerpoint/2010/main" val="277547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C48DDA-AB97-B932-9E40-DFBC8CA0F2DF}"/>
              </a:ext>
            </a:extLst>
          </p:cNvPr>
          <p:cNvSpPr>
            <a:spLocks noGrp="1"/>
          </p:cNvSpPr>
          <p:nvPr>
            <p:ph type="title"/>
          </p:nvPr>
        </p:nvSpPr>
        <p:spPr>
          <a:xfrm>
            <a:off x="4654296" y="329184"/>
            <a:ext cx="6894576" cy="1783080"/>
          </a:xfrm>
        </p:spPr>
        <p:txBody>
          <a:bodyPr anchor="b">
            <a:normAutofit/>
          </a:bodyPr>
          <a:lstStyle/>
          <a:p>
            <a:r>
              <a:rPr lang="en-US" sz="5400"/>
              <a:t>Developing a strategy against Satan</a:t>
            </a:r>
          </a:p>
        </p:txBody>
      </p:sp>
      <p:pic>
        <p:nvPicPr>
          <p:cNvPr id="14" name="Picture 13" descr="Metal Sword and shield">
            <a:extLst>
              <a:ext uri="{FF2B5EF4-FFF2-40B4-BE49-F238E27FC236}">
                <a16:creationId xmlns:a16="http://schemas.microsoft.com/office/drawing/2014/main" id="{4FAB51CB-6097-D525-895F-58827538F6A4}"/>
              </a:ext>
            </a:extLst>
          </p:cNvPr>
          <p:cNvPicPr>
            <a:picLocks noChangeAspect="1"/>
          </p:cNvPicPr>
          <p:nvPr/>
        </p:nvPicPr>
        <p:blipFill rotWithShape="1">
          <a:blip r:embed="rId2"/>
          <a:srcRect l="34767" r="25937"/>
          <a:stretch/>
        </p:blipFill>
        <p:spPr>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p:spPr>
      </p:pic>
      <p:sp>
        <p:nvSpPr>
          <p:cNvPr id="15"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CB44D4B-ADC3-B8BD-07F6-DD52CAA2C660}"/>
              </a:ext>
            </a:extLst>
          </p:cNvPr>
          <p:cNvSpPr>
            <a:spLocks noGrp="1"/>
          </p:cNvSpPr>
          <p:nvPr>
            <p:ph idx="1"/>
          </p:nvPr>
        </p:nvSpPr>
        <p:spPr>
          <a:xfrm>
            <a:off x="4654296" y="2706624"/>
            <a:ext cx="6894576" cy="3483864"/>
          </a:xfrm>
        </p:spPr>
        <p:txBody>
          <a:bodyPr>
            <a:normAutofit/>
          </a:bodyPr>
          <a:lstStyle/>
          <a:p>
            <a:pPr marL="0" indent="0">
              <a:buNone/>
            </a:pPr>
            <a:r>
              <a:rPr lang="en-US" sz="1400" i="1"/>
              <a:t>*Must always invite the Lord into help you with this process</a:t>
            </a:r>
          </a:p>
          <a:p>
            <a:pPr marL="0" indent="0">
              <a:buNone/>
            </a:pPr>
            <a:r>
              <a:rPr lang="en-US" sz="1400"/>
              <a:t>Mind your thought life- Pay attention to your thoughts. Do they represent 				    darkness or light?</a:t>
            </a:r>
          </a:p>
          <a:p>
            <a:r>
              <a:rPr lang="en-US" sz="1400" b="0" i="0">
                <a:effectLst/>
                <a:latin typeface="system-ui"/>
              </a:rPr>
              <a:t>2 Corinthians 10:4</a:t>
            </a:r>
          </a:p>
          <a:p>
            <a:pPr marL="0" indent="0">
              <a:buNone/>
            </a:pPr>
            <a:r>
              <a:rPr lang="en-US" sz="1400" b="1" i="0" baseline="30000">
                <a:effectLst/>
                <a:latin typeface="system-ui"/>
              </a:rPr>
              <a:t> </a:t>
            </a:r>
            <a:r>
              <a:rPr lang="en-US" sz="1400" b="0" i="0">
                <a:effectLst/>
                <a:latin typeface="system-ui"/>
              </a:rPr>
              <a:t>For the weapons of our warfare </a:t>
            </a:r>
            <a:r>
              <a:rPr lang="en-US" sz="1400" b="0" i="1">
                <a:effectLst/>
                <a:latin typeface="system-ui"/>
              </a:rPr>
              <a:t>are</a:t>
            </a:r>
            <a:r>
              <a:rPr lang="en-US" sz="1400" b="0" i="0">
                <a:effectLst/>
                <a:latin typeface="system-ui"/>
              </a:rPr>
              <a:t> not carnal but mighty in God for pulling down strongholds, </a:t>
            </a:r>
            <a:r>
              <a:rPr lang="en-US" sz="1400" b="0" i="0">
                <a:effectLst/>
                <a:highlight>
                  <a:srgbClr val="FFFFFF"/>
                </a:highlight>
                <a:latin typeface="system-ui"/>
              </a:rPr>
              <a:t>casting down arguments and every high thing that exalts itself against the knowledge of God, bringing every thought into captivity to the obedience of Christ</a:t>
            </a:r>
          </a:p>
          <a:p>
            <a:pPr marL="0" indent="0">
              <a:buNone/>
            </a:pPr>
            <a:r>
              <a:rPr lang="en-US" sz="1400">
                <a:highlight>
                  <a:srgbClr val="FFFFFF"/>
                </a:highlight>
                <a:latin typeface="system-ui"/>
              </a:rPr>
              <a:t>How do we do this?</a:t>
            </a:r>
          </a:p>
          <a:p>
            <a:r>
              <a:rPr lang="en-US" sz="1400">
                <a:highlight>
                  <a:srgbClr val="FFFFFF"/>
                </a:highlight>
                <a:latin typeface="system-ui"/>
              </a:rPr>
              <a:t>Philippians 4:8</a:t>
            </a:r>
          </a:p>
          <a:p>
            <a:pPr marL="0" indent="0">
              <a:buNone/>
            </a:pPr>
            <a:r>
              <a:rPr lang="en-US" sz="1400" b="1" i="0" baseline="30000">
                <a:effectLst/>
                <a:highlight>
                  <a:srgbClr val="FFFFFF"/>
                </a:highlight>
                <a:latin typeface="system-ui"/>
              </a:rPr>
              <a:t> </a:t>
            </a:r>
            <a:r>
              <a:rPr lang="en-US" sz="1400" b="0" i="0">
                <a:effectLst/>
                <a:highlight>
                  <a:srgbClr val="FFFFFF"/>
                </a:highlight>
                <a:latin typeface="system-ui"/>
              </a:rPr>
              <a:t>Finally, brethren, whatever things are true, whatever things </a:t>
            </a:r>
            <a:r>
              <a:rPr lang="en-US" sz="1400" b="0" i="1">
                <a:effectLst/>
                <a:highlight>
                  <a:srgbClr val="FFFFFF"/>
                </a:highlight>
                <a:latin typeface="system-ui"/>
              </a:rPr>
              <a:t>are</a:t>
            </a:r>
            <a:r>
              <a:rPr lang="en-US" sz="1400" b="0" i="0">
                <a:effectLst/>
                <a:highlight>
                  <a:srgbClr val="FFFFFF"/>
                </a:highlight>
                <a:latin typeface="system-ui"/>
              </a:rPr>
              <a:t> noble, whatever things </a:t>
            </a:r>
            <a:r>
              <a:rPr lang="en-US" sz="1400" b="0" i="1">
                <a:effectLst/>
                <a:highlight>
                  <a:srgbClr val="FFFFFF"/>
                </a:highlight>
                <a:latin typeface="system-ui"/>
              </a:rPr>
              <a:t>are</a:t>
            </a:r>
            <a:r>
              <a:rPr lang="en-US" sz="1400" b="0" i="0">
                <a:effectLst/>
                <a:highlight>
                  <a:srgbClr val="FFFFFF"/>
                </a:highlight>
                <a:latin typeface="system-ui"/>
              </a:rPr>
              <a:t> just, whatever things </a:t>
            </a:r>
            <a:r>
              <a:rPr lang="en-US" sz="1400" b="0" i="1">
                <a:effectLst/>
                <a:highlight>
                  <a:srgbClr val="FFFFFF"/>
                </a:highlight>
                <a:latin typeface="system-ui"/>
              </a:rPr>
              <a:t>are</a:t>
            </a:r>
            <a:r>
              <a:rPr lang="en-US" sz="1400" b="0" i="0">
                <a:effectLst/>
                <a:highlight>
                  <a:srgbClr val="FFFFFF"/>
                </a:highlight>
                <a:latin typeface="system-ui"/>
              </a:rPr>
              <a:t> pure, whatever things </a:t>
            </a:r>
            <a:r>
              <a:rPr lang="en-US" sz="1400" b="0" i="1">
                <a:effectLst/>
                <a:highlight>
                  <a:srgbClr val="FFFFFF"/>
                </a:highlight>
                <a:latin typeface="system-ui"/>
              </a:rPr>
              <a:t>are</a:t>
            </a:r>
            <a:r>
              <a:rPr lang="en-US" sz="1400" b="0" i="0">
                <a:effectLst/>
                <a:highlight>
                  <a:srgbClr val="FFFFFF"/>
                </a:highlight>
                <a:latin typeface="system-ui"/>
              </a:rPr>
              <a:t> lovely, whatever things </a:t>
            </a:r>
            <a:r>
              <a:rPr lang="en-US" sz="1400" b="0" i="1">
                <a:effectLst/>
                <a:highlight>
                  <a:srgbClr val="FFFFFF"/>
                </a:highlight>
                <a:latin typeface="system-ui"/>
              </a:rPr>
              <a:t>are</a:t>
            </a:r>
            <a:r>
              <a:rPr lang="en-US" sz="1400" b="0" i="0">
                <a:effectLst/>
                <a:highlight>
                  <a:srgbClr val="FFFFFF"/>
                </a:highlight>
                <a:latin typeface="system-ui"/>
              </a:rPr>
              <a:t> of good report, if </a:t>
            </a:r>
            <a:r>
              <a:rPr lang="en-US" sz="1400" b="0" i="1">
                <a:effectLst/>
                <a:highlight>
                  <a:srgbClr val="FFFFFF"/>
                </a:highlight>
                <a:latin typeface="system-ui"/>
              </a:rPr>
              <a:t>there is</a:t>
            </a:r>
            <a:r>
              <a:rPr lang="en-US" sz="1400" b="0" i="0">
                <a:effectLst/>
                <a:highlight>
                  <a:srgbClr val="FFFFFF"/>
                </a:highlight>
                <a:latin typeface="system-ui"/>
              </a:rPr>
              <a:t> any virtue and if </a:t>
            </a:r>
            <a:r>
              <a:rPr lang="en-US" sz="1400" b="0" i="1">
                <a:effectLst/>
                <a:highlight>
                  <a:srgbClr val="FFFFFF"/>
                </a:highlight>
                <a:latin typeface="system-ui"/>
              </a:rPr>
              <a:t>there is</a:t>
            </a:r>
            <a:r>
              <a:rPr lang="en-US" sz="1400" b="0" i="0">
                <a:effectLst/>
                <a:highlight>
                  <a:srgbClr val="FFFFFF"/>
                </a:highlight>
                <a:latin typeface="system-ui"/>
              </a:rPr>
              <a:t> anything praiseworthy—meditate on these things</a:t>
            </a:r>
            <a:endParaRPr lang="en-US" sz="1400" b="1" i="0">
              <a:effectLst/>
              <a:latin typeface="system-ui"/>
            </a:endParaRPr>
          </a:p>
          <a:p>
            <a:pPr marL="0" indent="0">
              <a:buNone/>
            </a:pPr>
            <a:endParaRPr lang="en-US" sz="1400"/>
          </a:p>
        </p:txBody>
      </p:sp>
    </p:spTree>
    <p:extLst>
      <p:ext uri="{BB962C8B-B14F-4D97-AF65-F5344CB8AC3E}">
        <p14:creationId xmlns:p14="http://schemas.microsoft.com/office/powerpoint/2010/main" val="3553326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hess pawn with a shadow of a king">
            <a:extLst>
              <a:ext uri="{FF2B5EF4-FFF2-40B4-BE49-F238E27FC236}">
                <a16:creationId xmlns:a16="http://schemas.microsoft.com/office/drawing/2014/main" id="{2C7AE3B5-7467-E6B0-D50D-336E3DF01F9E}"/>
              </a:ext>
            </a:extLst>
          </p:cNvPr>
          <p:cNvPicPr>
            <a:picLocks noChangeAspect="1"/>
          </p:cNvPicPr>
          <p:nvPr/>
        </p:nvPicPr>
        <p:blipFill rotWithShape="1">
          <a:blip r:embed="rId2"/>
          <a:srcRect l="28067" r="8450"/>
          <a:stretch/>
        </p:blipFill>
        <p:spPr>
          <a:xfrm>
            <a:off x="6103027" y="10"/>
            <a:ext cx="6088971" cy="6857990"/>
          </a:xfrm>
          <a:prstGeom prst="rect">
            <a:avLst/>
          </a:prstGeom>
        </p:spPr>
      </p:pic>
      <p:sp useBgFill="1">
        <p:nvSpPr>
          <p:cNvPr id="11" name="Rectangle 10">
            <a:extLst>
              <a:ext uri="{FF2B5EF4-FFF2-40B4-BE49-F238E27FC236}">
                <a16:creationId xmlns:a16="http://schemas.microsoft.com/office/drawing/2014/main" id="{59B296B9-C5A5-4E4F-9B60-C907B5F14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D0300FD3-5AF1-6305-15FA-907807267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2285995"/>
          </a:xfrm>
          <a:prstGeom prst="rect">
            <a:avLst/>
          </a:prstGeom>
          <a:ln>
            <a:noFill/>
          </a:ln>
          <a:effectLst>
            <a:outerShdw blurRad="254000" dist="127000" dir="546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0EFBA9-6020-068E-80CA-186B27056B6E}"/>
              </a:ext>
            </a:extLst>
          </p:cNvPr>
          <p:cNvSpPr>
            <a:spLocks noGrp="1"/>
          </p:cNvSpPr>
          <p:nvPr>
            <p:ph type="title"/>
          </p:nvPr>
        </p:nvSpPr>
        <p:spPr>
          <a:xfrm>
            <a:off x="761801" y="328512"/>
            <a:ext cx="4778387" cy="1628970"/>
          </a:xfrm>
        </p:spPr>
        <p:txBody>
          <a:bodyPr anchor="ctr">
            <a:normAutofit/>
          </a:bodyPr>
          <a:lstStyle/>
          <a:p>
            <a:r>
              <a:rPr lang="en-US" sz="4000"/>
              <a:t>Strategy for thoughts</a:t>
            </a:r>
          </a:p>
        </p:txBody>
      </p:sp>
      <p:sp>
        <p:nvSpPr>
          <p:cNvPr id="3" name="Content Placeholder 2">
            <a:extLst>
              <a:ext uri="{FF2B5EF4-FFF2-40B4-BE49-F238E27FC236}">
                <a16:creationId xmlns:a16="http://schemas.microsoft.com/office/drawing/2014/main" id="{F1E4F2CB-6CB6-F46E-E838-754482240981}"/>
              </a:ext>
            </a:extLst>
          </p:cNvPr>
          <p:cNvSpPr>
            <a:spLocks noGrp="1"/>
          </p:cNvSpPr>
          <p:nvPr>
            <p:ph idx="1"/>
          </p:nvPr>
        </p:nvSpPr>
        <p:spPr>
          <a:xfrm>
            <a:off x="761801" y="2884929"/>
            <a:ext cx="4659756" cy="3374137"/>
          </a:xfrm>
        </p:spPr>
        <p:txBody>
          <a:bodyPr anchor="ctr">
            <a:normAutofit/>
          </a:bodyPr>
          <a:lstStyle/>
          <a:p>
            <a:pPr marL="0" marR="0" indent="0">
              <a:spcBef>
                <a:spcPts val="0"/>
              </a:spcBef>
              <a:spcAft>
                <a:spcPts val="800"/>
              </a:spcAft>
              <a:buNone/>
            </a:pPr>
            <a:r>
              <a:rPr lang="en-US" sz="1600" b="1" i="1" kern="100">
                <a:effectLst/>
                <a:latin typeface="Calibri" panose="020F0502020204030204" pitchFamily="34" charset="0"/>
                <a:ea typeface="Calibri" panose="020F0502020204030204" pitchFamily="34" charset="0"/>
                <a:cs typeface="Times New Roman" panose="02020603050405020304" pitchFamily="18" charset="0"/>
              </a:rPr>
              <a:t>Please Don’t Say Pop</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kern="100">
                <a:effectLst/>
                <a:latin typeface="Calibri" panose="020F0502020204030204" pitchFamily="34" charset="0"/>
                <a:ea typeface="Calibri" panose="020F0502020204030204" pitchFamily="34" charset="0"/>
                <a:cs typeface="Times New Roman" panose="02020603050405020304" pitchFamily="18" charset="0"/>
              </a:rPr>
              <a:t>Pause- Awareness/Interruption</a:t>
            </a:r>
          </a:p>
          <a:p>
            <a:pPr marL="342900" marR="0" lvl="0" indent="-342900">
              <a:spcBef>
                <a:spcPts val="0"/>
              </a:spcBef>
              <a:spcAft>
                <a:spcPts val="0"/>
              </a:spcAft>
              <a:buFont typeface="Wingdings" panose="05000000000000000000" pitchFamily="2" charset="2"/>
              <a:buChar char=""/>
            </a:pPr>
            <a:r>
              <a:rPr lang="en-US" sz="1600" kern="100">
                <a:effectLst/>
                <a:latin typeface="Calibri" panose="020F0502020204030204" pitchFamily="34" charset="0"/>
                <a:ea typeface="Calibri" panose="020F0502020204030204" pitchFamily="34" charset="0"/>
                <a:cs typeface="Times New Roman" panose="02020603050405020304" pitchFamily="18" charset="0"/>
              </a:rPr>
              <a:t>Take a Deep Breath</a:t>
            </a:r>
          </a:p>
          <a:p>
            <a:pPr marL="342900" marR="0" lvl="0" indent="-342900">
              <a:spcBef>
                <a:spcPts val="0"/>
              </a:spcBef>
              <a:spcAft>
                <a:spcPts val="0"/>
              </a:spcAft>
              <a:buFont typeface="Wingdings" panose="05000000000000000000" pitchFamily="2" charset="2"/>
              <a:buChar char=""/>
            </a:pPr>
            <a:r>
              <a:rPr lang="en-US" sz="1600" kern="100">
                <a:effectLst/>
                <a:latin typeface="Calibri" panose="020F0502020204030204" pitchFamily="34" charset="0"/>
                <a:ea typeface="Calibri" panose="020F0502020204030204" pitchFamily="34" charset="0"/>
                <a:cs typeface="Times New Roman" panose="02020603050405020304" pitchFamily="18" charset="0"/>
              </a:rPr>
              <a:t>Say “No. I resist that thought. It must flee”</a:t>
            </a:r>
          </a:p>
          <a:p>
            <a:pPr marL="342900" marR="0" lvl="0" indent="-342900">
              <a:spcBef>
                <a:spcPts val="0"/>
              </a:spcBef>
              <a:spcAft>
                <a:spcPts val="800"/>
              </a:spcAft>
              <a:buFont typeface="Wingdings" panose="05000000000000000000" pitchFamily="2" charset="2"/>
              <a:buChar char=""/>
            </a:pPr>
            <a:r>
              <a:rPr lang="en-US" sz="1600" kern="100">
                <a:effectLst/>
                <a:latin typeface="Calibri" panose="020F0502020204030204" pitchFamily="34" charset="0"/>
                <a:ea typeface="Calibri" panose="020F0502020204030204" pitchFamily="34" charset="0"/>
                <a:cs typeface="Times New Roman" panose="02020603050405020304" pitchFamily="18" charset="0"/>
              </a:rPr>
              <a:t>If time permits Pray:</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 Lord,</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I </a:t>
            </a:r>
            <a:r>
              <a:rPr lang="en-US" sz="1600" b="1" kern="100">
                <a:effectLst/>
                <a:latin typeface="Calibri" panose="020F0502020204030204" pitchFamily="34" charset="0"/>
                <a:ea typeface="Calibri" panose="020F0502020204030204" pitchFamily="34" charset="0"/>
                <a:cs typeface="Times New Roman" panose="02020603050405020304" pitchFamily="18" charset="0"/>
              </a:rPr>
              <a:t>GIVE</a:t>
            </a:r>
            <a:r>
              <a:rPr lang="en-US" sz="1600" kern="100">
                <a:effectLst/>
                <a:latin typeface="Calibri" panose="020F0502020204030204" pitchFamily="34" charset="0"/>
                <a:ea typeface="Calibri" panose="020F0502020204030204" pitchFamily="34" charset="0"/>
                <a:cs typeface="Times New Roman" panose="02020603050405020304" pitchFamily="18" charset="0"/>
              </a:rPr>
              <a:t> this __(negative emotion)_ over to you.</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I</a:t>
            </a:r>
            <a:r>
              <a:rPr lang="en-US" sz="1600" b="1" kern="100">
                <a:effectLst/>
                <a:latin typeface="Calibri" panose="020F0502020204030204" pitchFamily="34" charset="0"/>
                <a:ea typeface="Calibri" panose="020F0502020204030204" pitchFamily="34" charset="0"/>
                <a:cs typeface="Times New Roman" panose="02020603050405020304" pitchFamily="18" charset="0"/>
              </a:rPr>
              <a:t> CAST</a:t>
            </a:r>
            <a:r>
              <a:rPr lang="en-US" sz="1600" kern="100">
                <a:effectLst/>
                <a:latin typeface="Calibri" panose="020F0502020204030204" pitchFamily="34" charset="0"/>
                <a:ea typeface="Calibri" panose="020F0502020204030204" pitchFamily="34" charset="0"/>
                <a:cs typeface="Times New Roman" panose="02020603050405020304" pitchFamily="18" charset="0"/>
              </a:rPr>
              <a:t> it over to you.</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It does not </a:t>
            </a:r>
            <a:r>
              <a:rPr lang="en-US" sz="1600" b="1" kern="100">
                <a:effectLst/>
                <a:latin typeface="Calibri" panose="020F0502020204030204" pitchFamily="34" charset="0"/>
                <a:ea typeface="Calibri" panose="020F0502020204030204" pitchFamily="34" charset="0"/>
                <a:cs typeface="Times New Roman" panose="02020603050405020304" pitchFamily="18" charset="0"/>
              </a:rPr>
              <a:t>SERVE</a:t>
            </a:r>
            <a:r>
              <a:rPr lang="en-US" sz="1600" kern="100">
                <a:effectLst/>
                <a:latin typeface="Calibri" panose="020F0502020204030204" pitchFamily="34" charset="0"/>
                <a:ea typeface="Calibri" panose="020F0502020204030204" pitchFamily="34" charset="0"/>
                <a:cs typeface="Times New Roman" panose="02020603050405020304" pitchFamily="18" charset="0"/>
              </a:rPr>
              <a:t> me or the purpose you have for me.</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The</a:t>
            </a:r>
            <a:r>
              <a:rPr lang="en-US" sz="1600" b="1" kern="100">
                <a:effectLst/>
                <a:latin typeface="Calibri" panose="020F0502020204030204" pitchFamily="34" charset="0"/>
                <a:ea typeface="Calibri" panose="020F0502020204030204" pitchFamily="34" charset="0"/>
                <a:cs typeface="Times New Roman" panose="02020603050405020304" pitchFamily="18" charset="0"/>
              </a:rPr>
              <a:t> BATTLE</a:t>
            </a:r>
            <a:r>
              <a:rPr lang="en-US" sz="1600" kern="100">
                <a:effectLst/>
                <a:latin typeface="Calibri" panose="020F0502020204030204" pitchFamily="34" charset="0"/>
                <a:ea typeface="Calibri" panose="020F0502020204030204" pitchFamily="34" charset="0"/>
                <a:cs typeface="Times New Roman" panose="02020603050405020304" pitchFamily="18" charset="0"/>
              </a:rPr>
              <a:t> is not Mine. It is yours.</a:t>
            </a:r>
          </a:p>
          <a:p>
            <a:pPr marL="0" marR="0" indent="0">
              <a:spcBef>
                <a:spcPts val="0"/>
              </a:spcBef>
              <a:spcAft>
                <a:spcPts val="800"/>
              </a:spcAft>
              <a:buNone/>
            </a:pPr>
            <a:r>
              <a:rPr lang="en-US" sz="1600" kern="100">
                <a:effectLst/>
                <a:latin typeface="Calibri" panose="020F0502020204030204" pitchFamily="34" charset="0"/>
                <a:ea typeface="Calibri" panose="020F0502020204030204" pitchFamily="34" charset="0"/>
                <a:cs typeface="Times New Roman" panose="02020603050405020304" pitchFamily="18" charset="0"/>
              </a:rPr>
              <a:t>I </a:t>
            </a:r>
            <a:r>
              <a:rPr lang="en-US" sz="1600" b="1" kern="100">
                <a:effectLst/>
                <a:latin typeface="Calibri" panose="020F0502020204030204" pitchFamily="34" charset="0"/>
                <a:ea typeface="Calibri" panose="020F0502020204030204" pitchFamily="34" charset="0"/>
                <a:cs typeface="Times New Roman" panose="02020603050405020304" pitchFamily="18" charset="0"/>
              </a:rPr>
              <a:t>TRUST</a:t>
            </a:r>
            <a:r>
              <a:rPr lang="en-US" sz="1600" kern="100">
                <a:effectLst/>
                <a:latin typeface="Calibri" panose="020F0502020204030204" pitchFamily="34" charset="0"/>
                <a:ea typeface="Calibri" panose="020F0502020204030204" pitchFamily="34" charset="0"/>
                <a:cs typeface="Times New Roman" panose="02020603050405020304" pitchFamily="18" charset="0"/>
              </a:rPr>
              <a:t> you with it”</a:t>
            </a:r>
          </a:p>
          <a:p>
            <a:pPr marL="0" marR="0" indent="0">
              <a:spcBef>
                <a:spcPts val="0"/>
              </a:spcBef>
              <a:spcAft>
                <a:spcPts val="800"/>
              </a:spcAft>
              <a:buNone/>
            </a:pP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p>
            <a:endParaRPr lang="en-US" sz="1600"/>
          </a:p>
        </p:txBody>
      </p:sp>
    </p:spTree>
    <p:extLst>
      <p:ext uri="{BB962C8B-B14F-4D97-AF65-F5344CB8AC3E}">
        <p14:creationId xmlns:p14="http://schemas.microsoft.com/office/powerpoint/2010/main" val="2594906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TotalTime>
  <Words>1200</Words>
  <Application>Microsoft Office PowerPoint</Application>
  <PresentationFormat>Widescreen</PresentationFormat>
  <Paragraphs>122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Abadi</vt:lpstr>
      <vt:lpstr>Aptos</vt:lpstr>
      <vt:lpstr>Aptos Display</vt:lpstr>
      <vt:lpstr>Arial</vt:lpstr>
      <vt:lpstr>Calibri</vt:lpstr>
      <vt:lpstr>system-ui</vt:lpstr>
      <vt:lpstr>Wingdings</vt:lpstr>
      <vt:lpstr>Office Theme</vt:lpstr>
      <vt:lpstr>Minding Your Thought Life</vt:lpstr>
      <vt:lpstr>Satan’s Action</vt:lpstr>
      <vt:lpstr>Satan’s Actions</vt:lpstr>
      <vt:lpstr>How Satan works through you</vt:lpstr>
      <vt:lpstr>Your thoughts</vt:lpstr>
      <vt:lpstr>Other people</vt:lpstr>
      <vt:lpstr>Spiritual warfare</vt:lpstr>
      <vt:lpstr>Developing a strategy against Satan</vt:lpstr>
      <vt:lpstr>Strategy for thoughts</vt:lpstr>
      <vt:lpstr>Strategy for thoughts (cont’d)</vt:lpstr>
      <vt:lpstr>Other people</vt:lpstr>
      <vt:lpstr>Spiritual warfare</vt:lpstr>
      <vt:lpstr>Developing your strategy</vt:lpstr>
      <vt:lpstr>Seek healing and deliverance</vt:lpstr>
      <vt:lpstr>Summary</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Anderson</dc:creator>
  <cp:lastModifiedBy>Jennifer Anderson</cp:lastModifiedBy>
  <cp:revision>1</cp:revision>
  <dcterms:created xsi:type="dcterms:W3CDTF">2024-06-27T02:07:40Z</dcterms:created>
  <dcterms:modified xsi:type="dcterms:W3CDTF">2024-08-28T04:06:01Z</dcterms:modified>
</cp:coreProperties>
</file>