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484ED-C846-43DB-ADDF-3310B105C6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46951-30E3-4656-A7DB-A2CDEFEEE1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 you worship?</a:t>
          </a:r>
        </a:p>
      </dgm:t>
    </dgm:pt>
    <dgm:pt modelId="{66CFB883-8AFD-4E11-ABA1-E21C32DEAA8B}" type="parTrans" cxnId="{351AA988-6D4B-4ED9-947B-B97F0C8A2998}">
      <dgm:prSet/>
      <dgm:spPr/>
      <dgm:t>
        <a:bodyPr/>
        <a:lstStyle/>
        <a:p>
          <a:endParaRPr lang="en-US"/>
        </a:p>
      </dgm:t>
    </dgm:pt>
    <dgm:pt modelId="{F688B78F-E230-452F-933E-BA7100575C1A}" type="sibTrans" cxnId="{351AA988-6D4B-4ED9-947B-B97F0C8A2998}">
      <dgm:prSet/>
      <dgm:spPr/>
      <dgm:t>
        <a:bodyPr/>
        <a:lstStyle/>
        <a:p>
          <a:endParaRPr lang="en-US"/>
        </a:p>
      </dgm:t>
    </dgm:pt>
    <dgm:pt modelId="{6600506A-C6E0-44EB-A672-5B8A5CE689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or whom do you devote your time to?</a:t>
          </a:r>
        </a:p>
      </dgm:t>
    </dgm:pt>
    <dgm:pt modelId="{698FB0EF-0E17-49E7-BFEA-763EBA901061}" type="parTrans" cxnId="{EA4FF11D-67A6-428A-A452-220185A707BC}">
      <dgm:prSet/>
      <dgm:spPr/>
      <dgm:t>
        <a:bodyPr/>
        <a:lstStyle/>
        <a:p>
          <a:endParaRPr lang="en-US"/>
        </a:p>
      </dgm:t>
    </dgm:pt>
    <dgm:pt modelId="{6DE2F420-6D49-4EFC-AA6C-6089321A3BF5}" type="sibTrans" cxnId="{EA4FF11D-67A6-428A-A452-220185A707BC}">
      <dgm:prSet/>
      <dgm:spPr/>
      <dgm:t>
        <a:bodyPr/>
        <a:lstStyle/>
        <a:p>
          <a:endParaRPr lang="en-US"/>
        </a:p>
      </dgm:t>
    </dgm:pt>
    <dgm:pt modelId="{AD5A607E-8357-452E-8EB8-D348986247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 you admire, adore, testify/witness to?</a:t>
          </a:r>
        </a:p>
      </dgm:t>
    </dgm:pt>
    <dgm:pt modelId="{2251C19A-EA54-41B9-9065-B464C4AC86E7}" type="parTrans" cxnId="{17DD50B5-DB6C-4C52-ACF4-54062FD0270A}">
      <dgm:prSet/>
      <dgm:spPr/>
      <dgm:t>
        <a:bodyPr/>
        <a:lstStyle/>
        <a:p>
          <a:endParaRPr lang="en-US"/>
        </a:p>
      </dgm:t>
    </dgm:pt>
    <dgm:pt modelId="{8EC27E69-8A85-4826-8DCD-0E44F13700E4}" type="sibTrans" cxnId="{17DD50B5-DB6C-4C52-ACF4-54062FD0270A}">
      <dgm:prSet/>
      <dgm:spPr/>
      <dgm:t>
        <a:bodyPr/>
        <a:lstStyle/>
        <a:p>
          <a:endParaRPr lang="en-US"/>
        </a:p>
      </dgm:t>
    </dgm:pt>
    <dgm:pt modelId="{B30683B9-D88A-4D45-832F-9201C87C26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 you tell others saved your life?</a:t>
          </a:r>
        </a:p>
      </dgm:t>
    </dgm:pt>
    <dgm:pt modelId="{CAFC0631-AF3A-425B-91BE-8A8AB5C833C4}" type="parTrans" cxnId="{6D613787-E775-4982-B6B1-C6ADB3EAFF00}">
      <dgm:prSet/>
      <dgm:spPr/>
      <dgm:t>
        <a:bodyPr/>
        <a:lstStyle/>
        <a:p>
          <a:endParaRPr lang="en-US"/>
        </a:p>
      </dgm:t>
    </dgm:pt>
    <dgm:pt modelId="{8FC5679F-D3B5-4870-80EC-B25AED201A88}" type="sibTrans" cxnId="{6D613787-E775-4982-B6B1-C6ADB3EAFF00}">
      <dgm:prSet/>
      <dgm:spPr/>
      <dgm:t>
        <a:bodyPr/>
        <a:lstStyle/>
        <a:p>
          <a:endParaRPr lang="en-US"/>
        </a:p>
      </dgm:t>
    </dgm:pt>
    <dgm:pt modelId="{287B776B-4075-441F-A0EF-FECFA5D97AC3}" type="pres">
      <dgm:prSet presAssocID="{222484ED-C846-43DB-ADDF-3310B105C607}" presName="root" presStyleCnt="0">
        <dgm:presLayoutVars>
          <dgm:dir/>
          <dgm:resizeHandles val="exact"/>
        </dgm:presLayoutVars>
      </dgm:prSet>
      <dgm:spPr/>
    </dgm:pt>
    <dgm:pt modelId="{FF701785-0C41-4F8C-8374-1B260FDCB40C}" type="pres">
      <dgm:prSet presAssocID="{92B46951-30E3-4656-A7DB-A2CDEFEEE193}" presName="compNode" presStyleCnt="0"/>
      <dgm:spPr/>
    </dgm:pt>
    <dgm:pt modelId="{CFF61574-0A7A-4F47-AE53-05B36C569144}" type="pres">
      <dgm:prSet presAssocID="{92B46951-30E3-4656-A7DB-A2CDEFEEE193}" presName="bgRect" presStyleLbl="bgShp" presStyleIdx="0" presStyleCnt="4"/>
      <dgm:spPr/>
    </dgm:pt>
    <dgm:pt modelId="{F2EF4870-1BAA-4243-B2A5-E0A8F69A8C68}" type="pres">
      <dgm:prSet presAssocID="{92B46951-30E3-4656-A7DB-A2CDEFEEE19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3646023D-7E01-40C8-8F15-C41C363D9824}" type="pres">
      <dgm:prSet presAssocID="{92B46951-30E3-4656-A7DB-A2CDEFEEE193}" presName="spaceRect" presStyleCnt="0"/>
      <dgm:spPr/>
    </dgm:pt>
    <dgm:pt modelId="{DC954B39-F0DF-4DA4-9CBF-E73CCBE37B3B}" type="pres">
      <dgm:prSet presAssocID="{92B46951-30E3-4656-A7DB-A2CDEFEEE193}" presName="parTx" presStyleLbl="revTx" presStyleIdx="0" presStyleCnt="4">
        <dgm:presLayoutVars>
          <dgm:chMax val="0"/>
          <dgm:chPref val="0"/>
        </dgm:presLayoutVars>
      </dgm:prSet>
      <dgm:spPr/>
    </dgm:pt>
    <dgm:pt modelId="{D628A438-E2FB-49D8-8DDE-4C2E62CCC75F}" type="pres">
      <dgm:prSet presAssocID="{F688B78F-E230-452F-933E-BA7100575C1A}" presName="sibTrans" presStyleCnt="0"/>
      <dgm:spPr/>
    </dgm:pt>
    <dgm:pt modelId="{A4DFB6D2-E8A2-4263-9868-E8DC28DB6C27}" type="pres">
      <dgm:prSet presAssocID="{6600506A-C6E0-44EB-A672-5B8A5CE689AD}" presName="compNode" presStyleCnt="0"/>
      <dgm:spPr/>
    </dgm:pt>
    <dgm:pt modelId="{255ABB87-38CA-4E27-B132-C6D51597EF30}" type="pres">
      <dgm:prSet presAssocID="{6600506A-C6E0-44EB-A672-5B8A5CE689AD}" presName="bgRect" presStyleLbl="bgShp" presStyleIdx="1" presStyleCnt="4"/>
      <dgm:spPr/>
    </dgm:pt>
    <dgm:pt modelId="{3E618845-A160-4D46-B425-FF81E69A79BA}" type="pres">
      <dgm:prSet presAssocID="{6600506A-C6E0-44EB-A672-5B8A5CE689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8BBD22B-B4A7-47EB-9B0F-4690468C758F}" type="pres">
      <dgm:prSet presAssocID="{6600506A-C6E0-44EB-A672-5B8A5CE689AD}" presName="spaceRect" presStyleCnt="0"/>
      <dgm:spPr/>
    </dgm:pt>
    <dgm:pt modelId="{1E8844DC-E75A-4335-B8F5-812669D663C8}" type="pres">
      <dgm:prSet presAssocID="{6600506A-C6E0-44EB-A672-5B8A5CE689AD}" presName="parTx" presStyleLbl="revTx" presStyleIdx="1" presStyleCnt="4">
        <dgm:presLayoutVars>
          <dgm:chMax val="0"/>
          <dgm:chPref val="0"/>
        </dgm:presLayoutVars>
      </dgm:prSet>
      <dgm:spPr/>
    </dgm:pt>
    <dgm:pt modelId="{47C02881-8666-4338-AE63-7311B05F7011}" type="pres">
      <dgm:prSet presAssocID="{6DE2F420-6D49-4EFC-AA6C-6089321A3BF5}" presName="sibTrans" presStyleCnt="0"/>
      <dgm:spPr/>
    </dgm:pt>
    <dgm:pt modelId="{D2D58BBC-C414-4974-8F84-22BE84D5C59D}" type="pres">
      <dgm:prSet presAssocID="{AD5A607E-8357-452E-8EB8-D34898624775}" presName="compNode" presStyleCnt="0"/>
      <dgm:spPr/>
    </dgm:pt>
    <dgm:pt modelId="{076F203F-4C1B-4E41-B5B1-1BF45517166E}" type="pres">
      <dgm:prSet presAssocID="{AD5A607E-8357-452E-8EB8-D34898624775}" presName="bgRect" presStyleLbl="bgShp" presStyleIdx="2" presStyleCnt="4"/>
      <dgm:spPr/>
    </dgm:pt>
    <dgm:pt modelId="{489BF02B-2FE2-4DE9-AFBB-A5065CACC3A3}" type="pres">
      <dgm:prSet presAssocID="{AD5A607E-8357-452E-8EB8-D348986247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6E426B8-F1C5-4951-B94B-A315246FB0B6}" type="pres">
      <dgm:prSet presAssocID="{AD5A607E-8357-452E-8EB8-D34898624775}" presName="spaceRect" presStyleCnt="0"/>
      <dgm:spPr/>
    </dgm:pt>
    <dgm:pt modelId="{9A3BBF58-935F-4204-9A77-4B9103BC800C}" type="pres">
      <dgm:prSet presAssocID="{AD5A607E-8357-452E-8EB8-D34898624775}" presName="parTx" presStyleLbl="revTx" presStyleIdx="2" presStyleCnt="4">
        <dgm:presLayoutVars>
          <dgm:chMax val="0"/>
          <dgm:chPref val="0"/>
        </dgm:presLayoutVars>
      </dgm:prSet>
      <dgm:spPr/>
    </dgm:pt>
    <dgm:pt modelId="{334564F4-459E-41B5-B1E8-CCDEE1EF93A0}" type="pres">
      <dgm:prSet presAssocID="{8EC27E69-8A85-4826-8DCD-0E44F13700E4}" presName="sibTrans" presStyleCnt="0"/>
      <dgm:spPr/>
    </dgm:pt>
    <dgm:pt modelId="{6D55FF9B-7493-465F-B775-F91B467673AA}" type="pres">
      <dgm:prSet presAssocID="{B30683B9-D88A-4D45-832F-9201C87C2649}" presName="compNode" presStyleCnt="0"/>
      <dgm:spPr/>
    </dgm:pt>
    <dgm:pt modelId="{30919E7E-EC12-415F-BD68-48E6E3EEEB18}" type="pres">
      <dgm:prSet presAssocID="{B30683B9-D88A-4D45-832F-9201C87C2649}" presName="bgRect" presStyleLbl="bgShp" presStyleIdx="3" presStyleCnt="4"/>
      <dgm:spPr/>
    </dgm:pt>
    <dgm:pt modelId="{625B7F4D-FAE0-4E91-9643-394AACD25EB3}" type="pres">
      <dgm:prSet presAssocID="{B30683B9-D88A-4D45-832F-9201C87C26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121E4D7B-D0DC-47FA-A258-223F08044C66}" type="pres">
      <dgm:prSet presAssocID="{B30683B9-D88A-4D45-832F-9201C87C2649}" presName="spaceRect" presStyleCnt="0"/>
      <dgm:spPr/>
    </dgm:pt>
    <dgm:pt modelId="{CD0EC568-D7EA-4C46-AFCD-656F771F70D4}" type="pres">
      <dgm:prSet presAssocID="{B30683B9-D88A-4D45-832F-9201C87C264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A4FF11D-67A6-428A-A452-220185A707BC}" srcId="{222484ED-C846-43DB-ADDF-3310B105C607}" destId="{6600506A-C6E0-44EB-A672-5B8A5CE689AD}" srcOrd="1" destOrd="0" parTransId="{698FB0EF-0E17-49E7-BFEA-763EBA901061}" sibTransId="{6DE2F420-6D49-4EFC-AA6C-6089321A3BF5}"/>
    <dgm:cxn modelId="{9FF6A82E-A6B5-4604-9818-F93F89D8C394}" type="presOf" srcId="{B30683B9-D88A-4D45-832F-9201C87C2649}" destId="{CD0EC568-D7EA-4C46-AFCD-656F771F70D4}" srcOrd="0" destOrd="0" presId="urn:microsoft.com/office/officeart/2018/2/layout/IconVerticalSolidList"/>
    <dgm:cxn modelId="{534E704E-9171-40F2-A576-53F122D85C07}" type="presOf" srcId="{AD5A607E-8357-452E-8EB8-D34898624775}" destId="{9A3BBF58-935F-4204-9A77-4B9103BC800C}" srcOrd="0" destOrd="0" presId="urn:microsoft.com/office/officeart/2018/2/layout/IconVerticalSolidList"/>
    <dgm:cxn modelId="{6D613787-E775-4982-B6B1-C6ADB3EAFF00}" srcId="{222484ED-C846-43DB-ADDF-3310B105C607}" destId="{B30683B9-D88A-4D45-832F-9201C87C2649}" srcOrd="3" destOrd="0" parTransId="{CAFC0631-AF3A-425B-91BE-8A8AB5C833C4}" sibTransId="{8FC5679F-D3B5-4870-80EC-B25AED201A88}"/>
    <dgm:cxn modelId="{351AA988-6D4B-4ED9-947B-B97F0C8A2998}" srcId="{222484ED-C846-43DB-ADDF-3310B105C607}" destId="{92B46951-30E3-4656-A7DB-A2CDEFEEE193}" srcOrd="0" destOrd="0" parTransId="{66CFB883-8AFD-4E11-ABA1-E21C32DEAA8B}" sibTransId="{F688B78F-E230-452F-933E-BA7100575C1A}"/>
    <dgm:cxn modelId="{5BE0618F-C137-4929-9A6E-B0F7B7C853A3}" type="presOf" srcId="{92B46951-30E3-4656-A7DB-A2CDEFEEE193}" destId="{DC954B39-F0DF-4DA4-9CBF-E73CCBE37B3B}" srcOrd="0" destOrd="0" presId="urn:microsoft.com/office/officeart/2018/2/layout/IconVerticalSolidList"/>
    <dgm:cxn modelId="{17DD50B5-DB6C-4C52-ACF4-54062FD0270A}" srcId="{222484ED-C846-43DB-ADDF-3310B105C607}" destId="{AD5A607E-8357-452E-8EB8-D34898624775}" srcOrd="2" destOrd="0" parTransId="{2251C19A-EA54-41B9-9065-B464C4AC86E7}" sibTransId="{8EC27E69-8A85-4826-8DCD-0E44F13700E4}"/>
    <dgm:cxn modelId="{BCD966B8-8C06-49DF-84F6-CCBCB85B5AFA}" type="presOf" srcId="{6600506A-C6E0-44EB-A672-5B8A5CE689AD}" destId="{1E8844DC-E75A-4335-B8F5-812669D663C8}" srcOrd="0" destOrd="0" presId="urn:microsoft.com/office/officeart/2018/2/layout/IconVerticalSolidList"/>
    <dgm:cxn modelId="{C37E38FD-5847-4082-A135-A3E7B932A443}" type="presOf" srcId="{222484ED-C846-43DB-ADDF-3310B105C607}" destId="{287B776B-4075-441F-A0EF-FECFA5D97AC3}" srcOrd="0" destOrd="0" presId="urn:microsoft.com/office/officeart/2018/2/layout/IconVerticalSolidList"/>
    <dgm:cxn modelId="{9457270C-FD18-47D5-B6F9-E289FFCF2BC3}" type="presParOf" srcId="{287B776B-4075-441F-A0EF-FECFA5D97AC3}" destId="{FF701785-0C41-4F8C-8374-1B260FDCB40C}" srcOrd="0" destOrd="0" presId="urn:microsoft.com/office/officeart/2018/2/layout/IconVerticalSolidList"/>
    <dgm:cxn modelId="{A7B960C1-1FEF-40F0-887F-5B2439C70954}" type="presParOf" srcId="{FF701785-0C41-4F8C-8374-1B260FDCB40C}" destId="{CFF61574-0A7A-4F47-AE53-05B36C569144}" srcOrd="0" destOrd="0" presId="urn:microsoft.com/office/officeart/2018/2/layout/IconVerticalSolidList"/>
    <dgm:cxn modelId="{3AEB3A6F-787B-4379-ABF0-3142B5269052}" type="presParOf" srcId="{FF701785-0C41-4F8C-8374-1B260FDCB40C}" destId="{F2EF4870-1BAA-4243-B2A5-E0A8F69A8C68}" srcOrd="1" destOrd="0" presId="urn:microsoft.com/office/officeart/2018/2/layout/IconVerticalSolidList"/>
    <dgm:cxn modelId="{7A82EC51-3A2D-491B-BE2F-A26C50B740AA}" type="presParOf" srcId="{FF701785-0C41-4F8C-8374-1B260FDCB40C}" destId="{3646023D-7E01-40C8-8F15-C41C363D9824}" srcOrd="2" destOrd="0" presId="urn:microsoft.com/office/officeart/2018/2/layout/IconVerticalSolidList"/>
    <dgm:cxn modelId="{1A142FBC-9EF4-451C-BF8F-BD8B9E8BAEDF}" type="presParOf" srcId="{FF701785-0C41-4F8C-8374-1B260FDCB40C}" destId="{DC954B39-F0DF-4DA4-9CBF-E73CCBE37B3B}" srcOrd="3" destOrd="0" presId="urn:microsoft.com/office/officeart/2018/2/layout/IconVerticalSolidList"/>
    <dgm:cxn modelId="{5F5E95EA-A8AB-45E8-80CF-B985AD2338AD}" type="presParOf" srcId="{287B776B-4075-441F-A0EF-FECFA5D97AC3}" destId="{D628A438-E2FB-49D8-8DDE-4C2E62CCC75F}" srcOrd="1" destOrd="0" presId="urn:microsoft.com/office/officeart/2018/2/layout/IconVerticalSolidList"/>
    <dgm:cxn modelId="{CC1C1E66-F962-4D6C-8528-58FDD045F5E4}" type="presParOf" srcId="{287B776B-4075-441F-A0EF-FECFA5D97AC3}" destId="{A4DFB6D2-E8A2-4263-9868-E8DC28DB6C27}" srcOrd="2" destOrd="0" presId="urn:microsoft.com/office/officeart/2018/2/layout/IconVerticalSolidList"/>
    <dgm:cxn modelId="{01F5ADFB-5587-40F3-8233-8949AF7E988A}" type="presParOf" srcId="{A4DFB6D2-E8A2-4263-9868-E8DC28DB6C27}" destId="{255ABB87-38CA-4E27-B132-C6D51597EF30}" srcOrd="0" destOrd="0" presId="urn:microsoft.com/office/officeart/2018/2/layout/IconVerticalSolidList"/>
    <dgm:cxn modelId="{31DF089B-6D43-4410-8178-5C220412FB77}" type="presParOf" srcId="{A4DFB6D2-E8A2-4263-9868-E8DC28DB6C27}" destId="{3E618845-A160-4D46-B425-FF81E69A79BA}" srcOrd="1" destOrd="0" presId="urn:microsoft.com/office/officeart/2018/2/layout/IconVerticalSolidList"/>
    <dgm:cxn modelId="{3F95324A-C954-4915-93BF-F77760368D32}" type="presParOf" srcId="{A4DFB6D2-E8A2-4263-9868-E8DC28DB6C27}" destId="{38BBD22B-B4A7-47EB-9B0F-4690468C758F}" srcOrd="2" destOrd="0" presId="urn:microsoft.com/office/officeart/2018/2/layout/IconVerticalSolidList"/>
    <dgm:cxn modelId="{A96F9F63-388F-4CEC-BF46-81EC33E69A54}" type="presParOf" srcId="{A4DFB6D2-E8A2-4263-9868-E8DC28DB6C27}" destId="{1E8844DC-E75A-4335-B8F5-812669D663C8}" srcOrd="3" destOrd="0" presId="urn:microsoft.com/office/officeart/2018/2/layout/IconVerticalSolidList"/>
    <dgm:cxn modelId="{5BCE3622-E9B3-48BC-9942-43050CC3325D}" type="presParOf" srcId="{287B776B-4075-441F-A0EF-FECFA5D97AC3}" destId="{47C02881-8666-4338-AE63-7311B05F7011}" srcOrd="3" destOrd="0" presId="urn:microsoft.com/office/officeart/2018/2/layout/IconVerticalSolidList"/>
    <dgm:cxn modelId="{648B8070-6365-4DE1-8FAD-048590EAA7C2}" type="presParOf" srcId="{287B776B-4075-441F-A0EF-FECFA5D97AC3}" destId="{D2D58BBC-C414-4974-8F84-22BE84D5C59D}" srcOrd="4" destOrd="0" presId="urn:microsoft.com/office/officeart/2018/2/layout/IconVerticalSolidList"/>
    <dgm:cxn modelId="{9239D307-F1CB-4245-A3DD-B169DB09B7EF}" type="presParOf" srcId="{D2D58BBC-C414-4974-8F84-22BE84D5C59D}" destId="{076F203F-4C1B-4E41-B5B1-1BF45517166E}" srcOrd="0" destOrd="0" presId="urn:microsoft.com/office/officeart/2018/2/layout/IconVerticalSolidList"/>
    <dgm:cxn modelId="{7C960BC3-78D5-42AD-9746-A403E3670DA4}" type="presParOf" srcId="{D2D58BBC-C414-4974-8F84-22BE84D5C59D}" destId="{489BF02B-2FE2-4DE9-AFBB-A5065CACC3A3}" srcOrd="1" destOrd="0" presId="urn:microsoft.com/office/officeart/2018/2/layout/IconVerticalSolidList"/>
    <dgm:cxn modelId="{189D62D9-35E3-4988-BC54-BC593DB42DF7}" type="presParOf" srcId="{D2D58BBC-C414-4974-8F84-22BE84D5C59D}" destId="{66E426B8-F1C5-4951-B94B-A315246FB0B6}" srcOrd="2" destOrd="0" presId="urn:microsoft.com/office/officeart/2018/2/layout/IconVerticalSolidList"/>
    <dgm:cxn modelId="{BA27E939-03F7-41F4-84BD-EDC2ECC43DE6}" type="presParOf" srcId="{D2D58BBC-C414-4974-8F84-22BE84D5C59D}" destId="{9A3BBF58-935F-4204-9A77-4B9103BC800C}" srcOrd="3" destOrd="0" presId="urn:microsoft.com/office/officeart/2018/2/layout/IconVerticalSolidList"/>
    <dgm:cxn modelId="{84CE7752-AF76-49B0-A66F-15C2AEAF5032}" type="presParOf" srcId="{287B776B-4075-441F-A0EF-FECFA5D97AC3}" destId="{334564F4-459E-41B5-B1E8-CCDEE1EF93A0}" srcOrd="5" destOrd="0" presId="urn:microsoft.com/office/officeart/2018/2/layout/IconVerticalSolidList"/>
    <dgm:cxn modelId="{F5964517-356F-4B65-A04F-670A52E702C9}" type="presParOf" srcId="{287B776B-4075-441F-A0EF-FECFA5D97AC3}" destId="{6D55FF9B-7493-465F-B775-F91B467673AA}" srcOrd="6" destOrd="0" presId="urn:microsoft.com/office/officeart/2018/2/layout/IconVerticalSolidList"/>
    <dgm:cxn modelId="{60834668-722C-4478-8600-240ABE964ACD}" type="presParOf" srcId="{6D55FF9B-7493-465F-B775-F91B467673AA}" destId="{30919E7E-EC12-415F-BD68-48E6E3EEEB18}" srcOrd="0" destOrd="0" presId="urn:microsoft.com/office/officeart/2018/2/layout/IconVerticalSolidList"/>
    <dgm:cxn modelId="{30F69A3B-CCBD-4961-8ECA-9CBF148442F8}" type="presParOf" srcId="{6D55FF9B-7493-465F-B775-F91B467673AA}" destId="{625B7F4D-FAE0-4E91-9643-394AACD25EB3}" srcOrd="1" destOrd="0" presId="urn:microsoft.com/office/officeart/2018/2/layout/IconVerticalSolidList"/>
    <dgm:cxn modelId="{2E393322-A908-4D1E-97B5-B082AFE0C591}" type="presParOf" srcId="{6D55FF9B-7493-465F-B775-F91B467673AA}" destId="{121E4D7B-D0DC-47FA-A258-223F08044C66}" srcOrd="2" destOrd="0" presId="urn:microsoft.com/office/officeart/2018/2/layout/IconVerticalSolidList"/>
    <dgm:cxn modelId="{FADA512B-E0A5-44A9-8AA5-4996322B2E52}" type="presParOf" srcId="{6D55FF9B-7493-465F-B775-F91B467673AA}" destId="{CD0EC568-D7EA-4C46-AFCD-656F771F70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61574-0A7A-4F47-AE53-05B36C569144}">
      <dsp:nvSpPr>
        <dsp:cNvPr id="0" name=""/>
        <dsp:cNvSpPr/>
      </dsp:nvSpPr>
      <dsp:spPr>
        <a:xfrm>
          <a:off x="0" y="1978"/>
          <a:ext cx="4618220" cy="1002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F4870-1BAA-4243-B2A5-E0A8F69A8C68}">
      <dsp:nvSpPr>
        <dsp:cNvPr id="0" name=""/>
        <dsp:cNvSpPr/>
      </dsp:nvSpPr>
      <dsp:spPr>
        <a:xfrm>
          <a:off x="303387" y="227638"/>
          <a:ext cx="551612" cy="5516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54B39-F0DF-4DA4-9CBF-E73CCBE37B3B}">
      <dsp:nvSpPr>
        <dsp:cNvPr id="0" name=""/>
        <dsp:cNvSpPr/>
      </dsp:nvSpPr>
      <dsp:spPr>
        <a:xfrm>
          <a:off x="1158387" y="1978"/>
          <a:ext cx="3459832" cy="100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44" tIns="106144" rIns="106144" bIns="1061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do you worship?</a:t>
          </a:r>
        </a:p>
      </dsp:txBody>
      <dsp:txXfrm>
        <a:off x="1158387" y="1978"/>
        <a:ext cx="3459832" cy="1002932"/>
      </dsp:txXfrm>
    </dsp:sp>
    <dsp:sp modelId="{255ABB87-38CA-4E27-B132-C6D51597EF30}">
      <dsp:nvSpPr>
        <dsp:cNvPr id="0" name=""/>
        <dsp:cNvSpPr/>
      </dsp:nvSpPr>
      <dsp:spPr>
        <a:xfrm>
          <a:off x="0" y="1255644"/>
          <a:ext cx="4618220" cy="1002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18845-A160-4D46-B425-FF81E69A79BA}">
      <dsp:nvSpPr>
        <dsp:cNvPr id="0" name=""/>
        <dsp:cNvSpPr/>
      </dsp:nvSpPr>
      <dsp:spPr>
        <a:xfrm>
          <a:off x="303387" y="1481304"/>
          <a:ext cx="551612" cy="5516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844DC-E75A-4335-B8F5-812669D663C8}">
      <dsp:nvSpPr>
        <dsp:cNvPr id="0" name=""/>
        <dsp:cNvSpPr/>
      </dsp:nvSpPr>
      <dsp:spPr>
        <a:xfrm>
          <a:off x="1158387" y="1255644"/>
          <a:ext cx="3459832" cy="100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44" tIns="106144" rIns="106144" bIns="1061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or whom do you devote your time to?</a:t>
          </a:r>
        </a:p>
      </dsp:txBody>
      <dsp:txXfrm>
        <a:off x="1158387" y="1255644"/>
        <a:ext cx="3459832" cy="1002932"/>
      </dsp:txXfrm>
    </dsp:sp>
    <dsp:sp modelId="{076F203F-4C1B-4E41-B5B1-1BF45517166E}">
      <dsp:nvSpPr>
        <dsp:cNvPr id="0" name=""/>
        <dsp:cNvSpPr/>
      </dsp:nvSpPr>
      <dsp:spPr>
        <a:xfrm>
          <a:off x="0" y="2509310"/>
          <a:ext cx="4618220" cy="1002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F02B-2FE2-4DE9-AFBB-A5065CACC3A3}">
      <dsp:nvSpPr>
        <dsp:cNvPr id="0" name=""/>
        <dsp:cNvSpPr/>
      </dsp:nvSpPr>
      <dsp:spPr>
        <a:xfrm>
          <a:off x="303387" y="2734970"/>
          <a:ext cx="551612" cy="5516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BBF58-935F-4204-9A77-4B9103BC800C}">
      <dsp:nvSpPr>
        <dsp:cNvPr id="0" name=""/>
        <dsp:cNvSpPr/>
      </dsp:nvSpPr>
      <dsp:spPr>
        <a:xfrm>
          <a:off x="1158387" y="2509310"/>
          <a:ext cx="3459832" cy="100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44" tIns="106144" rIns="106144" bIns="1061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do you admire, adore, testify/witness to?</a:t>
          </a:r>
        </a:p>
      </dsp:txBody>
      <dsp:txXfrm>
        <a:off x="1158387" y="2509310"/>
        <a:ext cx="3459832" cy="1002932"/>
      </dsp:txXfrm>
    </dsp:sp>
    <dsp:sp modelId="{30919E7E-EC12-415F-BD68-48E6E3EEEB18}">
      <dsp:nvSpPr>
        <dsp:cNvPr id="0" name=""/>
        <dsp:cNvSpPr/>
      </dsp:nvSpPr>
      <dsp:spPr>
        <a:xfrm>
          <a:off x="0" y="3762976"/>
          <a:ext cx="4618220" cy="1002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B7F4D-FAE0-4E91-9643-394AACD25EB3}">
      <dsp:nvSpPr>
        <dsp:cNvPr id="0" name=""/>
        <dsp:cNvSpPr/>
      </dsp:nvSpPr>
      <dsp:spPr>
        <a:xfrm>
          <a:off x="303387" y="3988636"/>
          <a:ext cx="551612" cy="5516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EC568-D7EA-4C46-AFCD-656F771F70D4}">
      <dsp:nvSpPr>
        <dsp:cNvPr id="0" name=""/>
        <dsp:cNvSpPr/>
      </dsp:nvSpPr>
      <dsp:spPr>
        <a:xfrm>
          <a:off x="1158387" y="3762976"/>
          <a:ext cx="3459832" cy="100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44" tIns="106144" rIns="106144" bIns="1061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do you tell others saved your life?</a:t>
          </a:r>
        </a:p>
      </dsp:txBody>
      <dsp:txXfrm>
        <a:off x="1158387" y="3762976"/>
        <a:ext cx="3459832" cy="100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8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7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4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7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57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112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3BC1E2-45C6-491C-AAA3-46E963866D6D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71F4F3-A12D-4D5E-8FD1-EB2EA86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E4430-08D6-9867-4455-A801F1AA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8220" cy="1325563"/>
          </a:xfrm>
        </p:spPr>
        <p:txBody>
          <a:bodyPr/>
          <a:lstStyle/>
          <a:p>
            <a:pPr algn="ctr"/>
            <a:r>
              <a:rPr lang="en-US" dirty="0"/>
              <a:t>WORSHIP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62943D61-0F85-A3B1-3E7C-CBC6815F8E9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409075"/>
          <a:ext cx="4618220" cy="476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E29CC-5913-517E-0075-74F0103F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6282" y="239842"/>
            <a:ext cx="6205928" cy="6618158"/>
          </a:xfrm>
        </p:spPr>
        <p:txBody>
          <a:bodyPr>
            <a:normAutofit fontScale="25000" lnSpcReduction="20000"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 is anything other than Jesus Christ, you need to repent.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all been guilty of falling into the trap of being “saved” by </a:t>
            </a:r>
            <a:r>
              <a:rPr lang="en-US" sz="6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</a:t>
            </a: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and/or worshipping something or someone in this world.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out of order. Only Jesus saves. Only Jesus delivers. Only Jesus paid the cost for your very life. Only Jesus.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sure to keep the Lord, your God, in His proper place. Fight to protect His place above ALL. All means all.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10:37-38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who loves his father or mother more than Me is not worthy of Me; anyone who loves his son or daughter more than Me is not worthy of Me; and anyone who does not take up his cross and follow Me is not worthy of Me.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you put before the Lord?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the idols in your life. The false gods of this world and give God your full worship.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the language of heaven as the cry goes out day and night: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“Holy, holy, holy, Lord God Almighty, who was, and is, and is to come!”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 is worthy of your worship.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kern="100" dirty="0">
                <a:effectLst/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Pour it out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Picture Placeholder 9" descr="Closeup of a face">
            <a:extLst>
              <a:ext uri="{FF2B5EF4-FFF2-40B4-BE49-F238E27FC236}">
                <a16:creationId xmlns:a16="http://schemas.microsoft.com/office/drawing/2014/main" id="{3B83F9C9-DE07-A92E-212B-0EFD69F8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r="2505"/>
          <a:stretch>
            <a:fillRect/>
          </a:stretch>
        </p:blipFill>
        <p:spPr>
          <a:xfrm>
            <a:off x="5211233" y="1148986"/>
            <a:ext cx="2474850" cy="2695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61BC-FA55-AC5B-2BA6-7A32CFC94BC4}"/>
              </a:ext>
            </a:extLst>
          </p:cNvPr>
          <p:cNvSpPr>
            <a:spLocks/>
          </p:cNvSpPr>
          <p:nvPr/>
        </p:nvSpPr>
        <p:spPr>
          <a:xfrm>
            <a:off x="715439" y="643466"/>
            <a:ext cx="4256620" cy="564209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52044">
              <a:spcAft>
                <a:spcPts val="600"/>
              </a:spcAft>
            </a:pP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Sing to the </a:t>
            </a:r>
            <a:r>
              <a:rPr lang="en-US" sz="1386" kern="1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Lord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, all the earth;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proclaim his salvation day after day.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b="1" kern="1200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24 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Declare his glory among the nations,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his marvelous deeds among all peoples.</a:t>
            </a:r>
          </a:p>
          <a:p>
            <a:pPr defTabSz="352044">
              <a:spcAft>
                <a:spcPts val="600"/>
              </a:spcAft>
            </a:pPr>
            <a:r>
              <a:rPr lang="en-US" sz="1386" b="1" kern="1200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25 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For great is the </a:t>
            </a:r>
            <a:r>
              <a:rPr lang="en-US" sz="1386" kern="1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Lord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 and most worthy of praise;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he is to be feared above all gods.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b="1" kern="1200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26 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For all the gods of the nations are idols,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but the </a:t>
            </a:r>
            <a:r>
              <a:rPr lang="en-US" sz="1386" kern="1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Lord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 made the heavens.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b="1" kern="1200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27 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Splendor and majesty are before him;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strength and joy are in his dwelling place.</a:t>
            </a:r>
          </a:p>
          <a:p>
            <a:pPr defTabSz="352044">
              <a:spcAft>
                <a:spcPts val="600"/>
              </a:spcAft>
            </a:pPr>
            <a:r>
              <a:rPr lang="en-US" sz="1386" b="1" kern="1200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28 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Ascribe to the </a:t>
            </a:r>
            <a:r>
              <a:rPr lang="en-US" sz="1386" kern="1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Lord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, all you families of nations,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ascribe to the </a:t>
            </a:r>
            <a:r>
              <a:rPr lang="en-US" sz="1386" kern="1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Lord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 glory and strength.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b="1" kern="1200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29 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Ascribe to the </a:t>
            </a:r>
            <a:r>
              <a:rPr lang="en-US" sz="1386" kern="1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Lord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 the glory due his name;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bring an offering and come before him.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Worship the </a:t>
            </a:r>
            <a:r>
              <a:rPr lang="en-US" sz="1386" kern="1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Lord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 in the splendor of his</a:t>
            </a:r>
            <a:r>
              <a:rPr lang="en-US" sz="1386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holiness.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b="1" kern="1200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30 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Tremble before him, all the earth!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The world is firmly established; it cannot be moved.</a:t>
            </a:r>
          </a:p>
          <a:p>
            <a:pPr defTabSz="352044">
              <a:spcAft>
                <a:spcPts val="600"/>
              </a:spcAft>
            </a:pPr>
            <a:r>
              <a:rPr lang="en-US" sz="1386" b="1" kern="1200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31 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Let the heavens rejoice, let the earth be glad;</a:t>
            </a:r>
            <a:b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</a:b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+mn-ea"/>
                <a:cs typeface="+mn-cs"/>
              </a:rPr>
              <a:t>    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let them say among the nations, “The </a:t>
            </a:r>
            <a:r>
              <a:rPr lang="en-US" sz="1386" kern="1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Lord</a:t>
            </a:r>
            <a:r>
              <a:rPr lang="en-US" sz="1386" kern="1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ea typeface="+mn-ea"/>
                <a:cs typeface="+mn-cs"/>
              </a:rPr>
              <a:t> reigns!”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F5500-786C-4613-9851-F705A8D54471}"/>
              </a:ext>
            </a:extLst>
          </p:cNvPr>
          <p:cNvSpPr txBox="1"/>
          <p:nvPr/>
        </p:nvSpPr>
        <p:spPr>
          <a:xfrm>
            <a:off x="7453456" y="5305932"/>
            <a:ext cx="3060918" cy="180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2044">
              <a:lnSpc>
                <a:spcPct val="107000"/>
              </a:lnSpc>
              <a:spcAft>
                <a:spcPts val="616"/>
              </a:spcAft>
            </a:pPr>
            <a:r>
              <a:rPr lang="en-US" sz="2400" b="1" kern="100">
                <a:solidFill>
                  <a:srgbClr val="FF0000"/>
                </a:solidFill>
                <a:latin typeface="Bradley Hand ITC" panose="03070402050302030203" pitchFamily="66" charset="0"/>
                <a:ea typeface="+mn-ea"/>
                <a:cs typeface="Times New Roman" panose="02020603050405020304" pitchFamily="18" charset="0"/>
              </a:rPr>
              <a:t>HALLELUAH!</a:t>
            </a:r>
            <a:endParaRPr lang="en-US" sz="2400" kern="10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algn="ctr" defTabSz="352044">
              <a:lnSpc>
                <a:spcPct val="107000"/>
              </a:lnSpc>
              <a:spcAft>
                <a:spcPts val="616"/>
              </a:spcAft>
            </a:pPr>
            <a:r>
              <a:rPr lang="en-US" sz="2400" b="1" kern="100">
                <a:solidFill>
                  <a:srgbClr val="FF0000"/>
                </a:solidFill>
                <a:latin typeface="Bradley Hand ITC" panose="03070402050302030203" pitchFamily="66" charset="0"/>
                <a:ea typeface="+mn-ea"/>
                <a:cs typeface="Times New Roman" panose="02020603050405020304" pitchFamily="18" charset="0"/>
              </a:rPr>
              <a:t>PRAISE HIS HOLY NAME</a:t>
            </a:r>
            <a:endParaRPr lang="en-US" sz="2400" kern="10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E1129-4F7A-7044-E8DF-6621246B0BC0}"/>
              </a:ext>
            </a:extLst>
          </p:cNvPr>
          <p:cNvSpPr txBox="1"/>
          <p:nvPr/>
        </p:nvSpPr>
        <p:spPr>
          <a:xfrm>
            <a:off x="3336671" y="5872153"/>
            <a:ext cx="2803744" cy="22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2044">
              <a:spcAft>
                <a:spcPts val="600"/>
              </a:spcAft>
            </a:pPr>
            <a:r>
              <a:rPr lang="en-US" sz="847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CHRONICLES 16:23-31</a:t>
            </a:r>
            <a:endParaRPr lang="en-US" sz="1100"/>
          </a:p>
        </p:txBody>
      </p:sp>
      <p:pic>
        <p:nvPicPr>
          <p:cNvPr id="12" name="Picture 11" descr="Woman with open mouth and raised arms">
            <a:extLst>
              <a:ext uri="{FF2B5EF4-FFF2-40B4-BE49-F238E27FC236}">
                <a16:creationId xmlns:a16="http://schemas.microsoft.com/office/drawing/2014/main" id="{587DFE7D-F808-1B2D-C48F-C1E4B16AB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90" y="2978089"/>
            <a:ext cx="3081712" cy="2053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6E78C3-B50B-4EE7-3213-F7E8EF100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20" y="4349868"/>
            <a:ext cx="2305884" cy="1201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010E78-AD66-914A-4638-EE5EA9975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942" y="643467"/>
            <a:ext cx="3220531" cy="24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82F1-89EF-51E5-516D-ED16C40D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Give God All </a:t>
            </a:r>
            <a:r>
              <a:rPr lang="en-US" sz="4400" kern="10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44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4400" kern="10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44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orship!!!</a:t>
            </a:r>
            <a:br>
              <a:rPr lang="en-US" sz="44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7D6E7-C7E6-148D-6176-19B99E08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154"/>
            <a:ext cx="10515600" cy="488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Sing to Him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Praise Him (Express admiration and adoration)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Humble yourself before Him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Give Thanks to Him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Spend time with Him soaking in His goodness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Acknowledge and marvel at His great works in nature, in the world in your very own life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 your focus and attention toward the Lord and open your heart to </a:t>
            </a:r>
            <a:r>
              <a:rPr lang="en-US" sz="18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receive Him</a:t>
            </a: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Offer your body to Him as a living sacrifice</a:t>
            </a:r>
          </a:p>
        </p:txBody>
      </p:sp>
    </p:spTree>
    <p:extLst>
      <p:ext uri="{BB962C8B-B14F-4D97-AF65-F5344CB8AC3E}">
        <p14:creationId xmlns:p14="http://schemas.microsoft.com/office/powerpoint/2010/main" val="610262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1727</TotalTime>
  <Words>553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Bradley Hand ITC</vt:lpstr>
      <vt:lpstr>Broadway</vt:lpstr>
      <vt:lpstr>Calibri</vt:lpstr>
      <vt:lpstr>Century Gothic</vt:lpstr>
      <vt:lpstr>Courier New</vt:lpstr>
      <vt:lpstr>Garamond</vt:lpstr>
      <vt:lpstr>system-ui</vt:lpstr>
      <vt:lpstr>Savon</vt:lpstr>
      <vt:lpstr>WORSHIP</vt:lpstr>
      <vt:lpstr>PowerPoint Presentation</vt:lpstr>
      <vt:lpstr>Give God All Your Worship!!!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Anderson</dc:creator>
  <cp:lastModifiedBy>Jennifer Anderson</cp:lastModifiedBy>
  <cp:revision>2</cp:revision>
  <dcterms:created xsi:type="dcterms:W3CDTF">2024-07-20T22:21:47Z</dcterms:created>
  <dcterms:modified xsi:type="dcterms:W3CDTF">2024-07-22T03:09:22Z</dcterms:modified>
</cp:coreProperties>
</file>